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media/image3.bin" ContentType="image/png"/>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13"/>
    <p:sldMasterId id="2147483834" r:id="rId114"/>
  </p:sldMasterIdLst>
  <p:notesMasterIdLst>
    <p:notesMasterId r:id="rId118"/>
  </p:notesMasterIdLst>
  <p:handoutMasterIdLst>
    <p:handoutMasterId r:id="rId119"/>
  </p:handoutMasterIdLst>
  <p:sldIdLst>
    <p:sldId id="978" r:id="rId115"/>
    <p:sldId id="979" r:id="rId116"/>
    <p:sldId id="980" r:id="rId117"/>
  </p:sldIdLst>
  <p:sldSz cx="12198350" cy="6858000"/>
  <p:notesSz cx="7099300" cy="10234613"/>
  <p:custDataLst>
    <p:custData r:id="rId104"/>
    <p:tags r:id="rId120"/>
  </p:custDataLst>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3884">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210">
          <p15:clr>
            <a:srgbClr val="A4A3A4"/>
          </p15:clr>
        </p15:guide>
        <p15:guide id="7" pos="395">
          <p15:clr>
            <a:srgbClr val="A4A3A4"/>
          </p15:clr>
        </p15:guide>
        <p15:guide id="8" pos="3842">
          <p15:clr>
            <a:srgbClr val="A4A3A4"/>
          </p15:clr>
        </p15:guide>
        <p15:guide id="9" pos="3933">
          <p15:clr>
            <a:srgbClr val="A4A3A4"/>
          </p15:clr>
        </p15:guide>
        <p15:guide id="10" pos="7380">
          <p15:clr>
            <a:srgbClr val="A4A3A4"/>
          </p15:clr>
        </p15:guide>
        <p15:guide id="11" pos="5566">
          <p15:clr>
            <a:srgbClr val="A4A3A4"/>
          </p15:clr>
        </p15:guide>
        <p15:guide id="12" orient="horz" pos="3906">
          <p15:clr>
            <a:srgbClr val="A4A3A4"/>
          </p15:clr>
        </p15:guide>
        <p15:guide id="13" orient="horz" pos="640">
          <p15:clr>
            <a:srgbClr val="A4A3A4"/>
          </p15:clr>
        </p15:guide>
        <p15:guide id="14" orient="horz" pos="3362">
          <p15:clr>
            <a:srgbClr val="A4A3A4"/>
          </p15:clr>
        </p15:guide>
        <p15:guide id="15" orient="horz" pos="3793">
          <p15:clr>
            <a:srgbClr val="A4A3A4"/>
          </p15:clr>
        </p15:guide>
        <p15:guide id="16" orient="horz" pos="1003">
          <p15:clr>
            <a:srgbClr val="A4A3A4"/>
          </p15:clr>
        </p15:guide>
        <p15:guide id="17" orient="horz" pos="1389">
          <p15:clr>
            <a:srgbClr val="A4A3A4"/>
          </p15:clr>
        </p15:guide>
        <p15:guide id="18" orient="horz" pos="2727">
          <p15:clr>
            <a:srgbClr val="A4A3A4"/>
          </p15:clr>
        </p15:guide>
        <p15:guide id="19" orient="horz" pos="3045" userDrawn="1">
          <p15:clr>
            <a:srgbClr val="A4A3A4"/>
          </p15:clr>
        </p15:guide>
        <p15:guide id="20" orient="horz" pos="1616" userDrawn="1">
          <p15:clr>
            <a:srgbClr val="A4A3A4"/>
          </p15:clr>
        </p15:guide>
        <p15:guide id="21" orient="horz" pos="2092">
          <p15:clr>
            <a:srgbClr val="A4A3A4"/>
          </p15:clr>
        </p15:guide>
        <p15:guide id="22" orient="horz" pos="1230">
          <p15:clr>
            <a:srgbClr val="A4A3A4"/>
          </p15:clr>
        </p15:guide>
        <p15:guide id="23" orient="horz" pos="3657">
          <p15:clr>
            <a:srgbClr val="A4A3A4"/>
          </p15:clr>
        </p15:guide>
        <p15:guide id="24" pos="5611">
          <p15:clr>
            <a:srgbClr val="A4A3A4"/>
          </p15:clr>
        </p15:guide>
        <p15:guide id="25" pos="4704">
          <p15:clr>
            <a:srgbClr val="A4A3A4"/>
          </p15:clr>
        </p15:guide>
        <p15:guide id="26" pos="2572">
          <p15:clr>
            <a:srgbClr val="A4A3A4"/>
          </p15:clr>
        </p15:guide>
        <p15:guide id="27" pos="2663">
          <p15:clr>
            <a:srgbClr val="A4A3A4"/>
          </p15:clr>
        </p15:guide>
        <p15:guide id="28" pos="2753">
          <p15:clr>
            <a:srgbClr val="A4A3A4"/>
          </p15:clr>
        </p15:guide>
        <p15:guide id="29" pos="1166">
          <p15:clr>
            <a:srgbClr val="A4A3A4"/>
          </p15:clr>
        </p15:guide>
        <p15:guide id="30" pos="4931">
          <p15:clr>
            <a:srgbClr val="A4A3A4"/>
          </p15:clr>
        </p15:guide>
        <p15:guide id="31" pos="2844">
          <p15:clr>
            <a:srgbClr val="A4A3A4"/>
          </p15:clr>
        </p15:guide>
        <p15:guide id="32" pos="7267">
          <p15:clr>
            <a:srgbClr val="A4A3A4"/>
          </p15:clr>
        </p15:guide>
        <p15:guide id="33" pos="7471">
          <p15:clr>
            <a:srgbClr val="A4A3A4"/>
          </p15:clr>
        </p15:guide>
        <p15:guide id="34" pos="5225">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A6BA"/>
    <a:srgbClr val="7DCFCD"/>
    <a:srgbClr val="E1E37D"/>
    <a:srgbClr val="E5EBEF"/>
    <a:srgbClr val="FDFDFC"/>
    <a:srgbClr val="FDFDFD"/>
    <a:srgbClr val="FDFEFD"/>
    <a:srgbClr val="FEFDFD"/>
    <a:srgbClr val="FEFEFD"/>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0" autoAdjust="0"/>
    <p:restoredTop sz="96395" autoAdjust="0"/>
  </p:normalViewPr>
  <p:slideViewPr>
    <p:cSldViewPr snapToObjects="1" showGuides="1">
      <p:cViewPr varScale="1">
        <p:scale>
          <a:sx n="107" d="100"/>
          <a:sy n="107" d="100"/>
        </p:scale>
        <p:origin x="726" y="-6"/>
      </p:cViewPr>
      <p:guideLst>
        <p:guide orient="horz" pos="3884"/>
        <p:guide orient="horz" pos="618"/>
        <p:guide orient="horz" pos="2432"/>
        <p:guide orient="horz" pos="2341"/>
        <p:guide orient="horz" pos="890"/>
        <p:guide orient="horz" pos="210"/>
        <p:guide pos="395"/>
        <p:guide pos="3842"/>
        <p:guide pos="3933"/>
        <p:guide pos="7380"/>
        <p:guide pos="5566"/>
        <p:guide orient="horz" pos="3906"/>
        <p:guide orient="horz" pos="640"/>
        <p:guide orient="horz" pos="3362"/>
        <p:guide orient="horz" pos="3793"/>
        <p:guide orient="horz" pos="1003"/>
        <p:guide orient="horz" pos="1389"/>
        <p:guide orient="horz" pos="2727"/>
        <p:guide orient="horz" pos="3045"/>
        <p:guide orient="horz" pos="1616"/>
        <p:guide orient="horz" pos="2092"/>
        <p:guide orient="horz" pos="1230"/>
        <p:guide orient="horz" pos="3657"/>
        <p:guide pos="5611"/>
        <p:guide pos="4704"/>
        <p:guide pos="2572"/>
        <p:guide pos="2663"/>
        <p:guide pos="2753"/>
        <p:guide pos="1166"/>
        <p:guide pos="4931"/>
        <p:guide pos="2844"/>
        <p:guide pos="7267"/>
        <p:guide pos="7471"/>
        <p:guide pos="5225"/>
      </p:guideLst>
    </p:cSldViewPr>
  </p:slideViewPr>
  <p:outlineViewPr>
    <p:cViewPr>
      <p:scale>
        <a:sx n="33" d="100"/>
        <a:sy n="33" d="100"/>
      </p:scale>
      <p:origin x="0" y="1278"/>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76" d="100"/>
          <a:sy n="76" d="100"/>
        </p:scale>
        <p:origin x="2982" y="120"/>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3.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customXml" Target="../customXml/item112.xml"/><Relationship Id="rId16" Type="http://schemas.openxmlformats.org/officeDocument/2006/relationships/customXml" Target="../customXml/item16.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customXml" Target="../customXml/item82.xml"/><Relationship Id="rId90" Type="http://schemas.openxmlformats.org/officeDocument/2006/relationships/customXml" Target="../customXml/item90.xml"/><Relationship Id="rId95" Type="http://schemas.openxmlformats.org/officeDocument/2006/relationships/customXml" Target="../customXml/item95.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customXml" Target="../customXml/item69.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13" Type="http://schemas.openxmlformats.org/officeDocument/2006/relationships/slideMaster" Target="slideMasters/slideMaster1.xml"/><Relationship Id="rId118"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customXml" Target="../customXml/item80.xml"/><Relationship Id="rId85" Type="http://schemas.openxmlformats.org/officeDocument/2006/relationships/customXml" Target="../customXml/item85.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customXml" Target="../customXml/item103.xml"/><Relationship Id="rId108" Type="http://schemas.openxmlformats.org/officeDocument/2006/relationships/customXml" Target="../customXml/item108.xml"/><Relationship Id="rId116" Type="http://schemas.openxmlformats.org/officeDocument/2006/relationships/slide" Target="slides/slide2.xml"/><Relationship Id="rId124"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customXml" Target="../customXml/item83.xml"/><Relationship Id="rId88" Type="http://schemas.openxmlformats.org/officeDocument/2006/relationships/customXml" Target="../customXml/item88.xml"/><Relationship Id="rId91" Type="http://schemas.openxmlformats.org/officeDocument/2006/relationships/customXml" Target="../customXml/item91.xml"/><Relationship Id="rId96" Type="http://schemas.openxmlformats.org/officeDocument/2006/relationships/customXml" Target="../customXml/item96.xml"/><Relationship Id="rId111" Type="http://schemas.openxmlformats.org/officeDocument/2006/relationships/customXml" Target="../customXml/item11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customXml" Target="../customXml/item106.xml"/><Relationship Id="rId114" Type="http://schemas.openxmlformats.org/officeDocument/2006/relationships/slideMaster" Target="slideMasters/slideMaster2.xml"/><Relationship Id="rId119" Type="http://schemas.openxmlformats.org/officeDocument/2006/relationships/handoutMaster" Target="handoutMasters/handout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customXml" Target="../customXml/item81.xml"/><Relationship Id="rId86" Type="http://schemas.openxmlformats.org/officeDocument/2006/relationships/customXml" Target="../customXml/item86.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tags" Target="tags/tag1.xml"/><Relationship Id="rId125"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0" y="0"/>
            <a:ext cx="7099300" cy="698500"/>
          </a:xfrm>
          <a:prstGeom prst="rect">
            <a:avLst/>
          </a:prstGeom>
          <a:solidFill>
            <a:srgbClr val="879BAA"/>
          </a:solidFill>
          <a:ln w="9525" algn="ctr">
            <a:noFill/>
            <a:miter lim="800000"/>
            <a:headEnd/>
            <a:tailEnd/>
          </a:ln>
          <a:effectLst/>
        </p:spPr>
        <p:txBody>
          <a:bodyPr wrap="none" anchor="ctr"/>
          <a:lstStyle/>
          <a:p>
            <a:endParaRPr lang="de-DE"/>
          </a:p>
        </p:txBody>
      </p:sp>
      <p:sp>
        <p:nvSpPr>
          <p:cNvPr id="173058"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849688" y="0"/>
            <a:ext cx="3249612"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0" y="9682163"/>
            <a:ext cx="3249613"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849688" y="9682163"/>
            <a:ext cx="3249612"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smtClean="0">
                <a:latin typeface="Arial" pitchFamily="34" charset="0"/>
              </a:rPr>
              <a:t>Handout </a:t>
            </a:r>
            <a:fld id="{BFC713D8-7968-482B-A79F-9C586FE5053A}" type="slidenum">
              <a:rPr lang="de-DE" smtClean="0">
                <a:latin typeface="Arial" pitchFamily="34" charset="0"/>
              </a:rPr>
              <a:pPr/>
              <a:t>‹Nr.›</a:t>
            </a:fld>
            <a:endParaRPr lang="de-DE" dirty="0">
              <a:latin typeface="Arial" pitchFamily="34" charset="0"/>
            </a:endParaRPr>
          </a:p>
        </p:txBody>
      </p:sp>
    </p:spTree>
    <p:extLst>
      <p:ext uri="{BB962C8B-B14F-4D97-AF65-F5344CB8AC3E}">
        <p14:creationId xmlns:p14="http://schemas.microsoft.com/office/powerpoint/2010/main" val="23231723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849688" y="0"/>
            <a:ext cx="3248025"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138113" y="768350"/>
            <a:ext cx="6824662"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38125" y="4822825"/>
            <a:ext cx="6623050" cy="4565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77830" name="Rectangle 6"/>
          <p:cNvSpPr>
            <a:spLocks noGrp="1" noChangeArrowheads="1"/>
          </p:cNvSpPr>
          <p:nvPr>
            <p:ph type="ftr" sz="quarter" idx="4"/>
          </p:nvPr>
        </p:nvSpPr>
        <p:spPr bwMode="auto">
          <a:xfrm>
            <a:off x="0" y="9682163"/>
            <a:ext cx="3249613"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849688" y="9682163"/>
            <a:ext cx="3248025"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de-DE" dirty="0" smtClean="0">
                <a:latin typeface="Arial" pitchFamily="34" charset="0"/>
              </a:rPr>
              <a:t>Notes </a:t>
            </a:r>
            <a:fld id="{AD141568-5488-4AC9-B82D-9F5CE1225E2A}" type="slidenum">
              <a:rPr lang="de-DE" smtClean="0">
                <a:latin typeface="Arial" pitchFamily="34" charset="0"/>
              </a:rPr>
              <a:pPr/>
              <a:t>‹Nr.›</a:t>
            </a:fld>
            <a:endParaRPr lang="de-DE" dirty="0">
              <a:latin typeface="Arial" pitchFamily="34" charset="0"/>
            </a:endParaRPr>
          </a:p>
        </p:txBody>
      </p:sp>
    </p:spTree>
    <p:extLst>
      <p:ext uri="{BB962C8B-B14F-4D97-AF65-F5344CB8AC3E}">
        <p14:creationId xmlns:p14="http://schemas.microsoft.com/office/powerpoint/2010/main" val="19638778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Ein Beispiel eines solches Teilmodel ist das formalisiertes Prozessbeschreibung, welches das </a:t>
            </a:r>
            <a:r>
              <a:rPr lang="de-DE" baseline="0" dirty="0" err="1" smtClean="0"/>
              <a:t>ProduktProzessRessourcen</a:t>
            </a:r>
            <a:r>
              <a:rPr lang="de-DE" baseline="0" dirty="0" smtClean="0"/>
              <a:t>-Konzept unterstützt. In dieses Beispiel werden die Produkte, Prozesse und Ressourcen zur Herstellung eines Motor dargestellt.</a:t>
            </a:r>
          </a:p>
          <a:p>
            <a:endParaRPr lang="de-DE" baseline="0" dirty="0" smtClean="0"/>
          </a:p>
          <a:p>
            <a:r>
              <a:rPr lang="de-DE" sz="1200" b="0" i="0" u="none" strike="noStrike" kern="1200" baseline="0" dirty="0" smtClean="0">
                <a:solidFill>
                  <a:schemeClr val="tx1"/>
                </a:solidFill>
                <a:latin typeface="Arial" pitchFamily="34" charset="0"/>
                <a:ea typeface="ＭＳ Ｐゴシック" charset="-128"/>
                <a:cs typeface="+mn-cs"/>
              </a:rPr>
              <a:t>Die Modellierung eines Prozesses mit der Formalisierten Prozessbeschreibung beginnt mit seiner grafischen Beschreibung. Die Systemgrenze (= Bilanzgrenze) ein wichtiges Element der Systembetrachtung und dient zur Identifikation der Wechselwirkungen mit der Systemumgebung mittels Eingangs- und Ausgangszuständen. Innerhalb dieser Grenze ist der Prozess mittels einer Menge von Prozessoperatoren (O), Technischen Ressourcen (T) und der beiden Zustände (Z) Produkt (P) und Energie (E) beschrieben. Zustände und Prozessoperatoren sind untereinander mit gerichteten Flüssen (F) verbunden. </a:t>
            </a:r>
            <a:endParaRPr lang="de-DE" baseline="0" dirty="0" smtClean="0"/>
          </a:p>
          <a:p>
            <a:endParaRPr lang="de-DE" baseline="0" dirty="0" smtClean="0"/>
          </a:p>
          <a:p>
            <a:r>
              <a:rPr lang="de-DE" baseline="0" dirty="0" smtClean="0"/>
              <a:t>Das Ausgangsprodukt des Produktionsprozesses ist der gezeigte Tischplatte. Produkte sind in der Formalisierten Prozessbeschreibung als rote Kreise dargestellt.</a:t>
            </a:r>
          </a:p>
          <a:p>
            <a:endParaRPr lang="de-DE" baseline="0" dirty="0" smtClean="0"/>
          </a:p>
          <a:p>
            <a:r>
              <a:rPr lang="de-DE" baseline="0" dirty="0" smtClean="0"/>
              <a:t>Die einzelnen Prozessschritte zur Herstellung des Motors sind hier dazwischen aufgeführt, als grüne Rechtecke. </a:t>
            </a:r>
          </a:p>
          <a:p>
            <a:endParaRPr lang="de-DE" baseline="0" dirty="0" smtClean="0"/>
          </a:p>
          <a:p>
            <a:r>
              <a:rPr lang="de-DE" baseline="0" dirty="0" smtClean="0"/>
              <a:t>Den Prozessschritten sind technische Ressourcen zugeordnet, die den jeweiligen Prozessschritt ausführen und somit die geplante Funktion realisieren können.</a:t>
            </a:r>
          </a:p>
          <a:p>
            <a:endParaRPr lang="de-DE" baseline="0" dirty="0" smtClean="0"/>
          </a:p>
          <a:p>
            <a:r>
              <a:rPr lang="de-DE" u="sng" baseline="0" dirty="0" smtClean="0"/>
              <a:t>****Diese Technischen Ressourcen stellen im vorliegenden Ansatz keine konkrete Geräte dar. Sie dienen der Abbildung der Anforderungen an diese Geräte dar, die im Strukturmodell passend zu diesen Anforderungen gefunden werden müssen***</a:t>
            </a:r>
          </a:p>
          <a:p>
            <a:endParaRPr lang="de-DE" u="sng" baseline="0" dirty="0" smtClean="0"/>
          </a:p>
          <a:p>
            <a:r>
              <a:rPr lang="de-DE" u="sng" baseline="0" dirty="0" smtClean="0"/>
              <a:t>Da es sich hier um das Funktionsmodell handelt, ist in der Abbildung eine Funktion exemplarisch hervorgehoben, die laut Definition eine Eigenschaftsänderung an einem Produkt, unter Zuhilfenahme einer Technischen Ressource bewirkt.</a:t>
            </a:r>
          </a:p>
          <a:p>
            <a:endParaRPr lang="de-DE" baseline="0" dirty="0" smtClean="0"/>
          </a:p>
          <a:p>
            <a:r>
              <a:rPr lang="de-DE" baseline="0" dirty="0" smtClean="0"/>
              <a:t>Im vorliegenden Beispiel bewirkt die Funktion, das einen Rotor zu einen Stator zusammen sein soll. Dies wird durch ein Fertigungssystem realisiert.</a:t>
            </a:r>
          </a:p>
          <a:p>
            <a:r>
              <a:rPr lang="de-DE" baseline="0" dirty="0" smtClean="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smtClean="0"/>
              <a:t>Im Laufe des Engineering</a:t>
            </a:r>
            <a:r>
              <a:rPr lang="de-DE" baseline="0" dirty="0" smtClean="0"/>
              <a:t>s werden alle Teilmodelle im Systemmodell entwickelt  und zusammengeführt. In den nächsten Folie wird die Entstehung eines solches Model am Beispiel des Engineerings Prozess VDI 2206 dargestellt.</a:t>
            </a:r>
            <a:endParaRPr lang="de-DE" dirty="0" smtClean="0"/>
          </a:p>
          <a:p>
            <a:endParaRPr lang="de-DE" dirty="0"/>
          </a:p>
        </p:txBody>
      </p:sp>
      <p:sp>
        <p:nvSpPr>
          <p:cNvPr id="4" name="Foliennummernplatzhalter 3"/>
          <p:cNvSpPr>
            <a:spLocks noGrp="1"/>
          </p:cNvSpPr>
          <p:nvPr>
            <p:ph type="sldNum" sz="quarter" idx="10"/>
          </p:nvPr>
        </p:nvSpPr>
        <p:spPr/>
        <p:txBody>
          <a:bodyPr/>
          <a:lstStyle/>
          <a:p>
            <a:r>
              <a:rPr lang="de-DE" smtClean="0">
                <a:latin typeface="Arial" pitchFamily="34" charset="0"/>
              </a:rPr>
              <a:t>Notes </a:t>
            </a:r>
            <a:fld id="{AD141568-5488-4AC9-B82D-9F5CE1225E2A}" type="slidenum">
              <a:rPr lang="de-DE" smtClean="0">
                <a:latin typeface="Arial" pitchFamily="34" charset="0"/>
              </a:rPr>
              <a:pPr/>
              <a:t>1</a:t>
            </a:fld>
            <a:endParaRPr lang="de-DE" dirty="0">
              <a:latin typeface="Arial" pitchFamily="34" charset="0"/>
            </a:endParaRPr>
          </a:p>
        </p:txBody>
      </p:sp>
    </p:spTree>
    <p:extLst>
      <p:ext uri="{BB962C8B-B14F-4D97-AF65-F5344CB8AC3E}">
        <p14:creationId xmlns:p14="http://schemas.microsoft.com/office/powerpoint/2010/main" val="28337845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customXml" Target="../../customXml/item55.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customXml" Target="../../customXml/item88.xml"/><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customXml" Target="../../customXml/item18.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customXml" Target="../../customXml/item85.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slideMaster" Target="../slideMasters/slideMaster1.xml"/><Relationship Id="rId2" Type="http://schemas.openxmlformats.org/officeDocument/2006/relationships/tags" Target="../tags/tag61.xml"/><Relationship Id="rId1" Type="http://schemas.openxmlformats.org/officeDocument/2006/relationships/customXml" Target="../../customXml/item103.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customXml" Target="../../customXml/item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customXml" Target="../../customXml/item106.xml"/><Relationship Id="rId5" Type="http://schemas.openxmlformats.org/officeDocument/2006/relationships/slideMaster" Target="../slideMasters/slideMaster1.xml"/><Relationship Id="rId4" Type="http://schemas.openxmlformats.org/officeDocument/2006/relationships/tags" Target="../tags/tag7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customXml" Target="../../customXml/item34.xml"/><Relationship Id="rId6" Type="http://schemas.openxmlformats.org/officeDocument/2006/relationships/slideMaster" Target="../slideMasters/slideMaster1.xml"/><Relationship Id="rId5" Type="http://schemas.openxmlformats.org/officeDocument/2006/relationships/tags" Target="../tags/tag78.xml"/><Relationship Id="rId4" Type="http://schemas.openxmlformats.org/officeDocument/2006/relationships/tags" Target="../tags/tag77.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customXml" Target="../../customXml/item83.xml"/><Relationship Id="rId6" Type="http://schemas.openxmlformats.org/officeDocument/2006/relationships/slideMaster" Target="../slideMasters/slideMaster1.xml"/><Relationship Id="rId5" Type="http://schemas.openxmlformats.org/officeDocument/2006/relationships/tags" Target="../tags/tag82.xml"/><Relationship Id="rId4" Type="http://schemas.openxmlformats.org/officeDocument/2006/relationships/tags" Target="../tags/tag8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slideMaster" Target="../slideMasters/slideMaster1.xml"/><Relationship Id="rId2" Type="http://schemas.openxmlformats.org/officeDocument/2006/relationships/tags" Target="../tags/tag83.xml"/><Relationship Id="rId1" Type="http://schemas.openxmlformats.org/officeDocument/2006/relationships/customXml" Target="../../customXml/item5.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s>
</file>

<file path=ppt/slideLayouts/_rels/slideLayout2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customXml" Target="../../customXml/item107.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slideMaster" Target="../slideMasters/slideMaster1.xml"/><Relationship Id="rId2" Type="http://schemas.openxmlformats.org/officeDocument/2006/relationships/tags" Target="../tags/tag94.xml"/><Relationship Id="rId1" Type="http://schemas.openxmlformats.org/officeDocument/2006/relationships/customXml" Target="../../customXml/item110.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customXml" Target="../../customXml/item29.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9"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6.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slideMaster" Target="../slideMasters/slideMaster1.xml"/><Relationship Id="rId4" Type="http://schemas.openxmlformats.org/officeDocument/2006/relationships/tags" Target="../tags/tag110.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3.bin"/><Relationship Id="rId5" Type="http://schemas.openxmlformats.org/officeDocument/2006/relationships/slideMaster" Target="../slideMasters/slideMaster1.xml"/><Relationship Id="rId4" Type="http://schemas.openxmlformats.org/officeDocument/2006/relationships/tags" Target="../tags/tag1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image" Target="../media/image4.jpeg"/></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7.xml"/><Relationship Id="rId1" Type="http://schemas.openxmlformats.org/officeDocument/2006/relationships/tags" Target="../tags/tag146.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9.xml"/><Relationship Id="rId1" Type="http://schemas.openxmlformats.org/officeDocument/2006/relationships/tags" Target="../tags/tag148.xml"/><Relationship Id="rId4" Type="http://schemas.openxmlformats.org/officeDocument/2006/relationships/image" Target="../media/image5.jpg"/></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1.xml"/><Relationship Id="rId1" Type="http://schemas.openxmlformats.org/officeDocument/2006/relationships/tags" Target="../tags/tag150.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3.xml"/><Relationship Id="rId1" Type="http://schemas.openxmlformats.org/officeDocument/2006/relationships/tags" Target="../tags/tag152.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5.xml"/><Relationship Id="rId1" Type="http://schemas.openxmlformats.org/officeDocument/2006/relationships/tags" Target="../tags/tag1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6.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customXml" Target="../../customXml/item58.xml"/><Relationship Id="rId5" Type="http://schemas.openxmlformats.org/officeDocument/2006/relationships/slideMaster" Target="../slideMasters/slideMaster2.xml"/><Relationship Id="rId4" Type="http://schemas.openxmlformats.org/officeDocument/2006/relationships/tags" Target="../tags/tag159.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9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customXml" Target="../../customXml/item27.xml"/><Relationship Id="rId4"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customXml" Target="../../customXml/item94.xml"/><Relationship Id="rId4"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customXml" Target="../../customXml/item36.xml"/><Relationship Id="rId4"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customXml" Target="../../customXml/item90.xml"/><Relationship Id="rId5" Type="http://schemas.openxmlformats.org/officeDocument/2006/relationships/slideMaster" Target="../slideMasters/slideMaster2.xml"/><Relationship Id="rId4" Type="http://schemas.openxmlformats.org/officeDocument/2006/relationships/tags" Target="../tags/tag17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customXml" Target="../../customXml/item19.xml"/><Relationship Id="rId6" Type="http://schemas.openxmlformats.org/officeDocument/2006/relationships/slideMaster" Target="../slideMasters/slideMaster2.xml"/><Relationship Id="rId5" Type="http://schemas.openxmlformats.org/officeDocument/2006/relationships/tags" Target="../tags/tag174.xml"/><Relationship Id="rId4" Type="http://schemas.openxmlformats.org/officeDocument/2006/relationships/tags" Target="../tags/tag173.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customXml" Target="../../customXml/item25.xml"/><Relationship Id="rId6" Type="http://schemas.openxmlformats.org/officeDocument/2006/relationships/slideMaster" Target="../slideMasters/slideMaster2.xml"/><Relationship Id="rId5" Type="http://schemas.openxmlformats.org/officeDocument/2006/relationships/tags" Target="../tags/tag178.xml"/><Relationship Id="rId4" Type="http://schemas.openxmlformats.org/officeDocument/2006/relationships/tags" Target="../tags/tag177.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customXml" Target="../../customXml/item47.xml"/><Relationship Id="rId4"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customXml" Target="../../customXml/item53.xml"/><Relationship Id="rId5" Type="http://schemas.openxmlformats.org/officeDocument/2006/relationships/slideMaster" Target="../slideMasters/slideMaster2.xml"/><Relationship Id="rId4" Type="http://schemas.openxmlformats.org/officeDocument/2006/relationships/tags" Target="../tags/tag183.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customXml" Target="../../customXml/item14.xml"/><Relationship Id="rId5" Type="http://schemas.openxmlformats.org/officeDocument/2006/relationships/slideMaster" Target="../slideMasters/slideMaster2.xml"/><Relationship Id="rId4" Type="http://schemas.openxmlformats.org/officeDocument/2006/relationships/tags" Target="../tags/tag186.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customXml" Target="../../customXml/item93.xml"/><Relationship Id="rId6" Type="http://schemas.openxmlformats.org/officeDocument/2006/relationships/slideMaster" Target="../slideMasters/slideMaster2.xml"/><Relationship Id="rId5" Type="http://schemas.openxmlformats.org/officeDocument/2006/relationships/tags" Target="../tags/tag190.xml"/><Relationship Id="rId4" Type="http://schemas.openxmlformats.org/officeDocument/2006/relationships/tags" Target="../tags/tag189.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slideMaster" Target="../slideMasters/slideMaster2.xml"/><Relationship Id="rId2" Type="http://schemas.openxmlformats.org/officeDocument/2006/relationships/tags" Target="../tags/tag191.xml"/><Relationship Id="rId1" Type="http://schemas.openxmlformats.org/officeDocument/2006/relationships/customXml" Target="../../customXml/item8.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customXml" Target="../../customXml/item9.xml"/><Relationship Id="rId6" Type="http://schemas.openxmlformats.org/officeDocument/2006/relationships/slideMaster" Target="../slideMasters/slideMaster2.xml"/><Relationship Id="rId5" Type="http://schemas.openxmlformats.org/officeDocument/2006/relationships/tags" Target="../tags/tag199.xml"/><Relationship Id="rId4" Type="http://schemas.openxmlformats.org/officeDocument/2006/relationships/tags" Target="../tags/tag198.xml"/></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01.xml"/><Relationship Id="rId7" Type="http://schemas.openxmlformats.org/officeDocument/2006/relationships/tags" Target="../tags/tag205.xml"/><Relationship Id="rId2" Type="http://schemas.openxmlformats.org/officeDocument/2006/relationships/tags" Target="../tags/tag200.xml"/><Relationship Id="rId1" Type="http://schemas.openxmlformats.org/officeDocument/2006/relationships/customXml" Target="../../customXml/item73.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customXml" Target="../../customXml/item39.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emf"/><Relationship Id="rId2" Type="http://schemas.openxmlformats.org/officeDocument/2006/relationships/customXml" Target="../../customXml/item2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4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pic>
        <p:nvPicPr>
          <p:cNvPr id="83" name="Grafik 4"/>
          <p:cNvPicPr>
            <a:picLocks noChangeAsp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12196800" cy="6857128"/>
          </a:xfrm>
          <a:prstGeom prst="rect">
            <a:avLst/>
          </a:prstGeom>
        </p:spPr>
      </p:pic>
      <p:sp>
        <p:nvSpPr>
          <p:cNvPr id="4" name="cdtRectangle 115 Id57350"/>
          <p:cNvSpPr>
            <a:spLocks noGrp="1" noChangeArrowheads="1"/>
          </p:cNvSpPr>
          <p:nvPr>
            <p:ph type="ctrTitle"/>
            <p:custDataLst>
              <p:tags r:id="rId2"/>
            </p:custDataLst>
          </p:nvPr>
        </p:nvSpPr>
        <p:spPr bwMode="ltGray">
          <a:xfrm>
            <a:off x="627063" y="3462181"/>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3"/>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9" name="Textplatzhalter 57343"/>
          <p:cNvSpPr>
            <a:spLocks noGrp="1"/>
          </p:cNvSpPr>
          <p:nvPr>
            <p:ph type="body" sz="quarter" idx="12" hasCustomPrompt="1"/>
          </p:nvPr>
        </p:nvSpPr>
        <p:spPr>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3" y="5907600"/>
            <a:ext cx="2340000" cy="324000"/>
          </a:xfrm>
        </p:spPr>
        <p:txBody>
          <a:bodyPr lIns="216000" tIns="90000" rIns="0" bIns="46800"/>
          <a:lstStyle>
            <a:lvl1pPr algn="l">
              <a:lnSpc>
                <a:spcPct val="100000"/>
              </a:lnSpc>
              <a:defRPr sz="1000" b="1"/>
            </a:lvl1pPr>
            <a:lvl2pPr marL="1588" indent="0">
              <a:buNone/>
              <a:defRPr/>
            </a:lvl2pPr>
          </a:lstStyle>
          <a:p>
            <a:pPr lvl="0"/>
            <a:r>
              <a:rPr lang="de-DE" smtClean="0"/>
              <a:t>Please insert Unrestrictedity note</a:t>
            </a:r>
            <a:endParaRPr lang="de-DE" dirty="0" smtClean="0"/>
          </a:p>
        </p:txBody>
      </p:sp>
      <p:grpSp>
        <p:nvGrpSpPr>
          <p:cNvPr id="32" name="Gruppieren 31"/>
          <p:cNvGrpSpPr/>
          <p:nvPr userDrawn="1"/>
        </p:nvGrpSpPr>
        <p:grpSpPr>
          <a:xfrm>
            <a:off x="-216000" y="-216000"/>
            <a:ext cx="12628800" cy="7290000"/>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822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4" name="Group 33"/>
          <p:cNvGrpSpPr>
            <a:grpSpLocks noChangeAspect="1"/>
          </p:cNvGrpSpPr>
          <p:nvPr userDrawn="1"/>
        </p:nvGrpSpPr>
        <p:grpSpPr bwMode="auto">
          <a:xfrm>
            <a:off x="9555163" y="323850"/>
            <a:ext cx="2159000" cy="914400"/>
            <a:chOff x="6019" y="204"/>
            <a:chExt cx="1360" cy="576"/>
          </a:xfrm>
        </p:grpSpPr>
        <p:sp>
          <p:nvSpPr>
            <p:cNvPr id="35"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6686181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4" name="Bildplatzhalter 3"/>
          <p:cNvSpPr>
            <a:spLocks noGrp="1"/>
          </p:cNvSpPr>
          <p:nvPr>
            <p:ph type="pic" sz="quarter" idx="10"/>
          </p:nvPr>
        </p:nvSpPr>
        <p:spPr>
          <a:xfrm>
            <a:off x="0" y="1440000"/>
            <a:ext cx="12204000" cy="4752000"/>
          </a:xfrm>
        </p:spPr>
        <p:txBody>
          <a:bodyPr tIns="1800000"/>
          <a:lstStyle>
            <a:lvl1pPr algn="ctr">
              <a:defRPr/>
            </a:lvl1pPr>
          </a:lstStyle>
          <a:p>
            <a:endParaRPr lang="fr-FR"/>
          </a:p>
        </p:txBody>
      </p:sp>
      <p:grpSp>
        <p:nvGrpSpPr>
          <p:cNvPr id="5" name="Group 33"/>
          <p:cNvGrpSpPr>
            <a:grpSpLocks noChangeAspect="1"/>
          </p:cNvGrpSpPr>
          <p:nvPr userDrawn="1"/>
        </p:nvGrpSpPr>
        <p:grpSpPr bwMode="auto">
          <a:xfrm>
            <a:off x="9555163" y="323850"/>
            <a:ext cx="2159000"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Datumsplatzhalter 2"/>
          <p:cNvSpPr>
            <a:spLocks noGrp="1"/>
          </p:cNvSpPr>
          <p:nvPr>
            <p:ph type="dt" sz="half" idx="11"/>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6" name="Fußzeilenplatzhalter 5"/>
          <p:cNvSpPr>
            <a:spLocks noGrp="1"/>
          </p:cNvSpPr>
          <p:nvPr>
            <p:ph type="ftr" sz="quarter" idx="12"/>
          </p:nvPr>
        </p:nvSpPr>
        <p:spPr/>
        <p:txBody>
          <a:bodyPr/>
          <a:lstStyle/>
          <a:p>
            <a:r>
              <a:rPr lang="en-US" smtClean="0"/>
              <a:t>Technology and Innovations</a:t>
            </a:r>
            <a:endParaRPr lang="en-US" dirty="0"/>
          </a:p>
        </p:txBody>
      </p:sp>
      <p:sp>
        <p:nvSpPr>
          <p:cNvPr id="34" name="Foliennummernplatzhalter 33"/>
          <p:cNvSpPr>
            <a:spLocks noGrp="1"/>
          </p:cNvSpPr>
          <p:nvPr>
            <p:ph type="sldNum" sz="quarter" idx="13"/>
          </p:nvPr>
        </p:nvSpPr>
        <p:spPr/>
        <p:txBody>
          <a:bodyPr/>
          <a:lstStyle/>
          <a:p>
            <a:r>
              <a:rPr lang="en-US" smtClean="0"/>
              <a:t>Page </a:t>
            </a:r>
            <a:fld id="{99E26495-FA13-4534-B451-FB78AC0E3177}" type="slidenum">
              <a:rPr lang="en-US" smtClean="0"/>
              <a:pPr/>
              <a:t>‹Nr.›</a:t>
            </a:fld>
            <a:endParaRPr lang="en-US" dirty="0"/>
          </a:p>
        </p:txBody>
      </p:sp>
    </p:spTree>
    <p:extLst>
      <p:ext uri="{BB962C8B-B14F-4D97-AF65-F5344CB8AC3E}">
        <p14:creationId xmlns:p14="http://schemas.microsoft.com/office/powerpoint/2010/main" val="3314408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sp>
        <p:nvSpPr>
          <p:cNvPr id="4" name="Bildplatzhalter 3"/>
          <p:cNvSpPr>
            <a:spLocks noGrp="1"/>
          </p:cNvSpPr>
          <p:nvPr>
            <p:ph type="pic" sz="quarter" idx="10"/>
          </p:nvPr>
        </p:nvSpPr>
        <p:spPr>
          <a:xfrm>
            <a:off x="0" y="0"/>
            <a:ext cx="12196800" cy="6858000"/>
          </a:xfrm>
          <a:noFill/>
        </p:spPr>
        <p:txBody>
          <a:bodyPr tIns="1800000"/>
          <a:lstStyle>
            <a:lvl1pPr algn="ctr">
              <a:defRPr/>
            </a:lvl1pPr>
          </a:lstStyle>
          <a:p>
            <a:endParaRPr lang="fr-FR" dirty="0"/>
          </a:p>
        </p:txBody>
      </p:sp>
      <p:sp>
        <p:nvSpPr>
          <p:cNvPr id="3" name="Datumsplatzhalter 2"/>
          <p:cNvSpPr>
            <a:spLocks noGrp="1"/>
          </p:cNvSpPr>
          <p:nvPr>
            <p:ph type="dt" sz="half" idx="11"/>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5" name="Fußzeilenplatzhalter 4"/>
          <p:cNvSpPr>
            <a:spLocks noGrp="1"/>
          </p:cNvSpPr>
          <p:nvPr>
            <p:ph type="ftr" sz="quarter" idx="12"/>
          </p:nvPr>
        </p:nvSpPr>
        <p:spPr/>
        <p:txBody>
          <a:bodyPr/>
          <a:lstStyle/>
          <a:p>
            <a:r>
              <a:rPr lang="en-US" smtClean="0"/>
              <a:t>Technology and Innovations</a:t>
            </a:r>
            <a:endParaRPr lang="en-US" dirty="0"/>
          </a:p>
        </p:txBody>
      </p:sp>
      <p:sp>
        <p:nvSpPr>
          <p:cNvPr id="6" name="Foliennummernplatzhalter 5"/>
          <p:cNvSpPr>
            <a:spLocks noGrp="1"/>
          </p:cNvSpPr>
          <p:nvPr>
            <p:ph type="sldNum" sz="quarter" idx="13"/>
          </p:nvPr>
        </p:nvSpPr>
        <p:spPr/>
        <p:txBody>
          <a:bodyPr/>
          <a:lstStyle/>
          <a:p>
            <a:r>
              <a:rPr lang="en-US" smtClean="0"/>
              <a:t>Page </a:t>
            </a:r>
            <a:fld id="{99E26495-FA13-4534-B451-FB78AC0E3177}" type="slidenum">
              <a:rPr lang="en-US" smtClean="0"/>
              <a:pPr/>
              <a:t>‹Nr.›</a:t>
            </a:fld>
            <a:endParaRPr lang="en-US" dirty="0"/>
          </a:p>
        </p:txBody>
      </p:sp>
    </p:spTree>
    <p:extLst>
      <p:ext uri="{BB962C8B-B14F-4D97-AF65-F5344CB8AC3E}">
        <p14:creationId xmlns:p14="http://schemas.microsoft.com/office/powerpoint/2010/main" val="2931594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8350" cy="6861907"/>
          </a:xfrm>
          <a:prstGeom prst="rect">
            <a:avLst/>
          </a:prstGeom>
          <a:solidFill>
            <a:srgbClr val="50BE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fr-FR"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spTree>
    <p:extLst>
      <p:ext uri="{BB962C8B-B14F-4D97-AF65-F5344CB8AC3E}">
        <p14:creationId xmlns:p14="http://schemas.microsoft.com/office/powerpoint/2010/main" val="197993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8208962" cy="4752000"/>
          </a:xfrm>
        </p:spPr>
        <p:txBody>
          <a:bodyPr/>
          <a:lstStyle>
            <a:lvl1pPr>
              <a:buFont typeface="Arial" pitchFamily="34" charset="0"/>
              <a:buNone/>
              <a:defRPr/>
            </a:lvl1p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6" name="Group 33"/>
          <p:cNvGrpSpPr>
            <a:grpSpLocks noChangeAspect="1"/>
          </p:cNvGrpSpPr>
          <p:nvPr userDrawn="1"/>
        </p:nvGrpSpPr>
        <p:grpSpPr bwMode="auto">
          <a:xfrm>
            <a:off x="9555163" y="323850"/>
            <a:ext cx="2159000"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Datumsplatzhalter 3"/>
          <p:cNvSpPr>
            <a:spLocks noGrp="1"/>
          </p:cNvSpPr>
          <p:nvPr>
            <p:ph type="dt" sz="half" idx="10"/>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5" name="Fußzeilenplatzhalter 4"/>
          <p:cNvSpPr>
            <a:spLocks noGrp="1"/>
          </p:cNvSpPr>
          <p:nvPr>
            <p:ph type="ftr" sz="quarter" idx="11"/>
          </p:nvPr>
        </p:nvSpPr>
        <p:spPr/>
        <p:txBody>
          <a:bodyPr/>
          <a:lstStyle/>
          <a:p>
            <a:r>
              <a:rPr lang="en-US" smtClean="0"/>
              <a:t>Technology and Innovations</a:t>
            </a:r>
            <a:endParaRPr lang="en-US" dirty="0"/>
          </a:p>
        </p:txBody>
      </p:sp>
      <p:sp>
        <p:nvSpPr>
          <p:cNvPr id="34" name="Foliennummernplatzhalter 33"/>
          <p:cNvSpPr>
            <a:spLocks noGrp="1"/>
          </p:cNvSpPr>
          <p:nvPr>
            <p:ph type="sldNum" sz="quarter" idx="12"/>
          </p:nvPr>
        </p:nvSpPr>
        <p:spPr/>
        <p:txBody>
          <a:bodyPr/>
          <a:lstStyle/>
          <a:p>
            <a:r>
              <a:rPr lang="en-US"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6768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6" name="Group 33"/>
          <p:cNvGrpSpPr>
            <a:grpSpLocks noChangeAspect="1"/>
          </p:cNvGrpSpPr>
          <p:nvPr userDrawn="1"/>
        </p:nvGrpSpPr>
        <p:grpSpPr bwMode="auto">
          <a:xfrm>
            <a:off x="9555163" y="323850"/>
            <a:ext cx="2159000"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Datumsplatzhalter 3"/>
          <p:cNvSpPr>
            <a:spLocks noGrp="1"/>
          </p:cNvSpPr>
          <p:nvPr>
            <p:ph type="dt" sz="half" idx="10"/>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5" name="Fußzeilenplatzhalter 4"/>
          <p:cNvSpPr>
            <a:spLocks noGrp="1"/>
          </p:cNvSpPr>
          <p:nvPr>
            <p:ph type="ftr" sz="quarter" idx="11"/>
          </p:nvPr>
        </p:nvSpPr>
        <p:spPr/>
        <p:txBody>
          <a:bodyPr/>
          <a:lstStyle/>
          <a:p>
            <a:r>
              <a:rPr lang="en-US" smtClean="0"/>
              <a:t>Technology and Innovations</a:t>
            </a:r>
            <a:endParaRPr lang="en-US" dirty="0"/>
          </a:p>
        </p:txBody>
      </p:sp>
      <p:sp>
        <p:nvSpPr>
          <p:cNvPr id="34" name="Foliennummernplatzhalter 33"/>
          <p:cNvSpPr>
            <a:spLocks noGrp="1"/>
          </p:cNvSpPr>
          <p:nvPr>
            <p:ph type="sldNum" sz="quarter" idx="12"/>
          </p:nvPr>
        </p:nvSpPr>
        <p:spPr/>
        <p:txBody>
          <a:bodyPr/>
          <a:lstStyle/>
          <a:p>
            <a:r>
              <a:rPr lang="en-US"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p:custDataLst>
              <p:tags r:id="rId3"/>
            </p:custDataLst>
          </p:nvPr>
        </p:nvSpPr>
        <p:spPr>
          <a:xfrm>
            <a:off x="627063" y="1440000"/>
            <a:ext cx="5472112"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dtContent Placeholder 3 Id4"/>
          <p:cNvSpPr>
            <a:spLocks noGrp="1"/>
          </p:cNvSpPr>
          <p:nvPr>
            <p:ph sz="half" idx="2"/>
            <p:custDataLst>
              <p:tags r:id="rId4"/>
            </p:custDataLst>
          </p:nvPr>
        </p:nvSpPr>
        <p:spPr>
          <a:xfrm>
            <a:off x="6243638" y="1440000"/>
            <a:ext cx="5472112"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 name="Datumsplatzhalter 4"/>
          <p:cNvSpPr>
            <a:spLocks noGrp="1"/>
          </p:cNvSpPr>
          <p:nvPr>
            <p:ph type="dt" sz="half" idx="10"/>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6" name="Fußzeilenplatzhalter 5"/>
          <p:cNvSpPr>
            <a:spLocks noGrp="1"/>
          </p:cNvSpPr>
          <p:nvPr>
            <p:ph type="ftr" sz="quarter" idx="11"/>
          </p:nvPr>
        </p:nvSpPr>
        <p:spPr/>
        <p:txBody>
          <a:bodyPr/>
          <a:lstStyle/>
          <a:p>
            <a:r>
              <a:rPr lang="en-US" smtClean="0"/>
              <a:t>Technology and Innovations</a:t>
            </a:r>
            <a:endParaRPr lang="en-US" dirty="0"/>
          </a:p>
        </p:txBody>
      </p:sp>
      <p:sp>
        <p:nvSpPr>
          <p:cNvPr id="35" name="Foliennummernplatzhalter 34"/>
          <p:cNvSpPr>
            <a:spLocks noGrp="1"/>
          </p:cNvSpPr>
          <p:nvPr>
            <p:ph type="sldNum" sz="quarter" idx="12"/>
          </p:nvPr>
        </p:nvSpPr>
        <p:spPr/>
        <p:txBody>
          <a:bodyPr/>
          <a:lstStyle/>
          <a:p>
            <a:r>
              <a:rPr lang="en-US" smtClean="0"/>
              <a:t>Page </a:t>
            </a:r>
            <a:fld id="{99E26495-FA13-4534-B451-FB78AC0E3177}" type="slidenum">
              <a:rPr lang="en-US" smtClean="0"/>
              <a:pPr/>
              <a:t>‹Nr.›</a:t>
            </a:fld>
            <a:endParaRPr lang="en-US" dirty="0"/>
          </a:p>
        </p:txBody>
      </p:sp>
    </p:spTree>
    <p:custDataLst>
      <p:custData r:id="rId1"/>
    </p:custDataLst>
    <p:extLst>
      <p:ext uri="{BB962C8B-B14F-4D97-AF65-F5344CB8AC3E}">
        <p14:creationId xmlns:p14="http://schemas.microsoft.com/office/powerpoint/2010/main" val="16070859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dirty="0" smtClean="0"/>
              <a:t>Titelmasterformat durch Klicken bearbeiten</a:t>
            </a:r>
            <a:endParaRPr lang="fr-FR" dirty="0"/>
          </a:p>
        </p:txBody>
      </p:sp>
      <p:sp>
        <p:nvSpPr>
          <p:cNvPr id="3" name="cdtContent Placeholder 2 Id3"/>
          <p:cNvSpPr>
            <a:spLocks noGrp="1"/>
          </p:cNvSpPr>
          <p:nvPr>
            <p:ph sz="half" idx="1"/>
            <p:custDataLst>
              <p:tags r:id="rId1"/>
            </p:custDataLst>
          </p:nvPr>
        </p:nvSpPr>
        <p:spPr>
          <a:xfrm>
            <a:off x="627063" y="1440000"/>
            <a:ext cx="5472112"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Bildplatzhalter 4"/>
          <p:cNvSpPr>
            <a:spLocks noGrp="1"/>
          </p:cNvSpPr>
          <p:nvPr>
            <p:ph type="pic" sz="quarter" idx="10"/>
          </p:nvPr>
        </p:nvSpPr>
        <p:spPr>
          <a:xfrm>
            <a:off x="6243637" y="1440000"/>
            <a:ext cx="5472000" cy="2304000"/>
          </a:xfrm>
        </p:spPr>
        <p:txBody>
          <a:bodyPr tIns="648000"/>
          <a:lstStyle>
            <a:lvl1pPr algn="ctr">
              <a:defRPr/>
            </a:lvl1pPr>
          </a:lstStyle>
          <a:p>
            <a:endParaRPr lang="fr-FR"/>
          </a:p>
        </p:txBody>
      </p:sp>
      <p:sp>
        <p:nvSpPr>
          <p:cNvPr id="6" name="Bildplatzhalter 4"/>
          <p:cNvSpPr>
            <a:spLocks noGrp="1"/>
          </p:cNvSpPr>
          <p:nvPr>
            <p:ph type="pic" sz="quarter" idx="11"/>
          </p:nvPr>
        </p:nvSpPr>
        <p:spPr>
          <a:xfrm>
            <a:off x="6243637" y="3888000"/>
            <a:ext cx="5472000" cy="2304000"/>
          </a:xfrm>
        </p:spPr>
        <p:txBody>
          <a:bodyPr tIns="648000"/>
          <a:lstStyle>
            <a:lvl1pPr algn="ctr">
              <a:defRPr/>
            </a:lvl1pPr>
          </a:lstStyle>
          <a:p>
            <a:endParaRPr lang="fr-FR" dirty="0"/>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Datumsplatzhalter 3"/>
          <p:cNvSpPr>
            <a:spLocks noGrp="1"/>
          </p:cNvSpPr>
          <p:nvPr>
            <p:ph type="dt" sz="half" idx="12"/>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8" name="Fußzeilenplatzhalter 7"/>
          <p:cNvSpPr>
            <a:spLocks noGrp="1"/>
          </p:cNvSpPr>
          <p:nvPr>
            <p:ph type="ftr" sz="quarter" idx="13"/>
          </p:nvPr>
        </p:nvSpPr>
        <p:spPr/>
        <p:txBody>
          <a:bodyPr/>
          <a:lstStyle/>
          <a:p>
            <a:r>
              <a:rPr lang="en-US" smtClean="0"/>
              <a:t>Technology and Innovations</a:t>
            </a:r>
            <a:endParaRPr lang="en-US" dirty="0"/>
          </a:p>
        </p:txBody>
      </p:sp>
      <p:sp>
        <p:nvSpPr>
          <p:cNvPr id="36" name="Foliennummernplatzhalter 35"/>
          <p:cNvSpPr>
            <a:spLocks noGrp="1"/>
          </p:cNvSpPr>
          <p:nvPr>
            <p:ph type="sldNum" sz="quarter" idx="14"/>
          </p:nvPr>
        </p:nvSpPr>
        <p:spPr/>
        <p:txBody>
          <a:bodyPr/>
          <a:lstStyle/>
          <a:p>
            <a:r>
              <a:rPr lang="en-US" smtClean="0"/>
              <a:t>Page </a:t>
            </a:r>
            <a:fld id="{99E26495-FA13-4534-B451-FB78AC0E3177}" type="slidenum">
              <a:rPr lang="en-US" smtClean="0"/>
              <a:pPr/>
              <a:t>‹Nr.›</a:t>
            </a:fld>
            <a:endParaRPr lang="en-US" dirty="0"/>
          </a:p>
        </p:txBody>
      </p:sp>
    </p:spTree>
    <p:extLst>
      <p:ext uri="{BB962C8B-B14F-4D97-AF65-F5344CB8AC3E}">
        <p14:creationId xmlns:p14="http://schemas.microsoft.com/office/powerpoint/2010/main" val="173476554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3" name="cdtContent Placeholder 2 Id3"/>
          <p:cNvSpPr>
            <a:spLocks noGrp="1"/>
          </p:cNvSpPr>
          <p:nvPr>
            <p:ph sz="half" idx="1"/>
            <p:custDataLst>
              <p:tags r:id="rId1"/>
            </p:custDataLst>
          </p:nvPr>
        </p:nvSpPr>
        <p:spPr>
          <a:xfrm>
            <a:off x="627063" y="1440000"/>
            <a:ext cx="5904000" cy="4752000"/>
          </a:xfrm>
          <a:solidFill>
            <a:schemeClr val="accent2"/>
          </a:solidFill>
          <a:ln w="9525">
            <a:noFill/>
            <a:miter lim="800000"/>
            <a:headEnd/>
            <a:tailEnd/>
          </a:ln>
        </p:spPr>
        <p:txBody>
          <a:bodyPr vert="horz" wrap="square" lIns="288000" tIns="252000" rIns="576000" bIns="25200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Bildplatzhalter 4"/>
          <p:cNvSpPr>
            <a:spLocks noGrp="1"/>
          </p:cNvSpPr>
          <p:nvPr>
            <p:ph type="pic" sz="quarter" idx="10"/>
          </p:nvPr>
        </p:nvSpPr>
        <p:spPr>
          <a:xfrm>
            <a:off x="6243637" y="1746000"/>
            <a:ext cx="5472000" cy="1998000"/>
          </a:xfrm>
        </p:spPr>
        <p:txBody>
          <a:bodyPr tIns="648000"/>
          <a:lstStyle>
            <a:lvl1pPr algn="ctr">
              <a:defRPr/>
            </a:lvl1pPr>
          </a:lstStyle>
          <a:p>
            <a:endParaRPr lang="fr-FR"/>
          </a:p>
        </p:txBody>
      </p:sp>
      <p:sp>
        <p:nvSpPr>
          <p:cNvPr id="6" name="Bildplatzhalter 4"/>
          <p:cNvSpPr>
            <a:spLocks noGrp="1"/>
          </p:cNvSpPr>
          <p:nvPr>
            <p:ph type="pic" sz="quarter" idx="11"/>
          </p:nvPr>
        </p:nvSpPr>
        <p:spPr>
          <a:xfrm>
            <a:off x="6243637" y="3888000"/>
            <a:ext cx="5472000" cy="1998000"/>
          </a:xfrm>
        </p:spPr>
        <p:txBody>
          <a:bodyPr tIns="648000"/>
          <a:lstStyle>
            <a:lvl1pPr algn="ctr">
              <a:defRPr/>
            </a:lvl1pPr>
          </a:lstStyle>
          <a:p>
            <a:endParaRPr lang="fr-FR" dirty="0"/>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Datumsplatzhalter 3"/>
          <p:cNvSpPr>
            <a:spLocks noGrp="1"/>
          </p:cNvSpPr>
          <p:nvPr>
            <p:ph type="dt" sz="half" idx="12"/>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8" name="Fußzeilenplatzhalter 7"/>
          <p:cNvSpPr>
            <a:spLocks noGrp="1"/>
          </p:cNvSpPr>
          <p:nvPr>
            <p:ph type="ftr" sz="quarter" idx="13"/>
          </p:nvPr>
        </p:nvSpPr>
        <p:spPr/>
        <p:txBody>
          <a:bodyPr/>
          <a:lstStyle/>
          <a:p>
            <a:r>
              <a:rPr lang="en-US" smtClean="0"/>
              <a:t>Technology and Innovations</a:t>
            </a:r>
            <a:endParaRPr lang="en-US" dirty="0"/>
          </a:p>
        </p:txBody>
      </p:sp>
      <p:sp>
        <p:nvSpPr>
          <p:cNvPr id="36" name="Foliennummernplatzhalter 35"/>
          <p:cNvSpPr>
            <a:spLocks noGrp="1"/>
          </p:cNvSpPr>
          <p:nvPr>
            <p:ph type="sldNum" sz="quarter" idx="14"/>
          </p:nvPr>
        </p:nvSpPr>
        <p:spPr/>
        <p:txBody>
          <a:bodyPr/>
          <a:lstStyle/>
          <a:p>
            <a:r>
              <a:rPr lang="en-US" smtClean="0"/>
              <a:t>Page </a:t>
            </a:r>
            <a:fld id="{99E26495-FA13-4534-B451-FB78AC0E3177}" type="slidenum">
              <a:rPr lang="en-US" smtClean="0"/>
              <a:pPr/>
              <a:t>‹Nr.›</a:t>
            </a:fld>
            <a:endParaRPr lang="en-US" dirty="0"/>
          </a:p>
        </p:txBody>
      </p:sp>
    </p:spTree>
    <p:extLst>
      <p:ext uri="{BB962C8B-B14F-4D97-AF65-F5344CB8AC3E}">
        <p14:creationId xmlns:p14="http://schemas.microsoft.com/office/powerpoint/2010/main" val="188371546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8208962"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627063" y="3888000"/>
            <a:ext cx="8208962"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Datumsplatzhalter 3"/>
          <p:cNvSpPr>
            <a:spLocks noGrp="1"/>
          </p:cNvSpPr>
          <p:nvPr>
            <p:ph type="dt" sz="half" idx="14"/>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5" name="Fußzeilenplatzhalter 4"/>
          <p:cNvSpPr>
            <a:spLocks noGrp="1"/>
          </p:cNvSpPr>
          <p:nvPr>
            <p:ph type="ftr" sz="quarter" idx="15"/>
          </p:nvPr>
        </p:nvSpPr>
        <p:spPr/>
        <p:txBody>
          <a:bodyPr/>
          <a:lstStyle/>
          <a:p>
            <a:r>
              <a:rPr lang="en-US" smtClean="0"/>
              <a:t>Technology and Innovations</a:t>
            </a:r>
            <a:endParaRPr lang="en-US" dirty="0"/>
          </a:p>
        </p:txBody>
      </p:sp>
      <p:sp>
        <p:nvSpPr>
          <p:cNvPr id="6" name="Foliennummernplatzhalter 5"/>
          <p:cNvSpPr>
            <a:spLocks noGrp="1"/>
          </p:cNvSpPr>
          <p:nvPr>
            <p:ph type="sldNum" sz="quarter" idx="16"/>
          </p:nvPr>
        </p:nvSpPr>
        <p:spPr/>
        <p:txBody>
          <a:bodyPr/>
          <a:lstStyle/>
          <a:p>
            <a:r>
              <a:rPr lang="en-US"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360045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370388" y="1440000"/>
            <a:ext cx="3600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8115750" y="1440000"/>
            <a:ext cx="3600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8" name="Group 33"/>
          <p:cNvGrpSpPr>
            <a:grpSpLocks noChangeAspect="1"/>
          </p:cNvGrpSpPr>
          <p:nvPr userDrawn="1"/>
        </p:nvGrpSpPr>
        <p:grpSpPr bwMode="auto">
          <a:xfrm>
            <a:off x="9555163" y="323850"/>
            <a:ext cx="2159000"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8" name="cdtText Box 133 Id16"/>
          <p:cNvSpPr txBox="1">
            <a:spLocks noChangeArrowheads="1"/>
          </p:cNvSpPr>
          <p:nvPr userDrawn="1">
            <p:custDataLst>
              <p:tags r:id="rId6"/>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2018</a:t>
            </a:r>
            <a:endParaRPr lang="en-US" sz="1000" b="1" dirty="0">
              <a:solidFill>
                <a:srgbClr val="879BAA"/>
              </a:solidFill>
            </a:endParaRPr>
          </a:p>
        </p:txBody>
      </p:sp>
      <p:sp>
        <p:nvSpPr>
          <p:cNvPr id="39" name="footer"/>
          <p:cNvSpPr>
            <a:spLocks noGrp="1"/>
          </p:cNvSpPr>
          <p:nvPr>
            <p:ph type="ftr" sz="quarter" idx="4294967295"/>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40" name="date"/>
          <p:cNvSpPr>
            <a:spLocks noGrp="1"/>
          </p:cNvSpPr>
          <p:nvPr>
            <p:ph type="dt" sz="half" idx="4294967295"/>
          </p:nvPr>
        </p:nvSpPr>
        <p:spPr>
          <a:xfrm>
            <a:off x="0" y="6598800"/>
            <a:ext cx="3931200" cy="259200"/>
          </a:xfrm>
          <a:prstGeom prst="rect">
            <a:avLst/>
          </a:prstGeom>
        </p:spPr>
        <p:txBody>
          <a:bodyPr vert="horz" lIns="1908000" tIns="0" rIns="0" bIns="115200" rtlCol="0" anchor="t" anchorCtr="0"/>
          <a:lstStyle>
            <a:lvl1pPr algn="l">
              <a:defRPr sz="1000">
                <a:solidFill>
                  <a:schemeClr val="tx1"/>
                </a:solidFill>
              </a:defRPr>
            </a:lvl1pPr>
          </a:lstStyle>
          <a:p>
            <a:r>
              <a:rPr lang="de-DE" smtClean="0"/>
              <a:t>09.07.2018</a:t>
            </a:r>
            <a:endParaRPr lang="en-US" dirty="0"/>
          </a:p>
        </p:txBody>
      </p:sp>
      <p:sp>
        <p:nvSpPr>
          <p:cNvPr id="41" name="page"/>
          <p:cNvSpPr>
            <a:spLocks noGrp="1"/>
          </p:cNvSpPr>
          <p:nvPr>
            <p:ph type="sldNum" sz="quarter" idx="4294967295"/>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7063" y="3462181"/>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4"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8" name="Textplatzhalter 57343"/>
          <p:cNvSpPr>
            <a:spLocks noGrp="1"/>
          </p:cNvSpPr>
          <p:nvPr>
            <p:ph type="body" sz="quarter" idx="12" hasCustomPrompt="1"/>
          </p:nvPr>
        </p:nvSpPr>
        <p:spPr>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1" name="Textplatzhalter 57343"/>
          <p:cNvSpPr>
            <a:spLocks noGrp="1"/>
          </p:cNvSpPr>
          <p:nvPr>
            <p:ph type="body" sz="quarter" idx="13" hasCustomPrompt="1"/>
          </p:nvPr>
        </p:nvSpPr>
        <p:spPr>
          <a:xfrm>
            <a:off x="627063" y="5907600"/>
            <a:ext cx="2340000" cy="324000"/>
          </a:xfrm>
        </p:spPr>
        <p:txBody>
          <a:bodyPr lIns="216000" tIns="90000" rIns="0" bIns="46800"/>
          <a:lstStyle>
            <a:lvl1pPr algn="l">
              <a:lnSpc>
                <a:spcPct val="100000"/>
              </a:lnSpc>
              <a:defRPr sz="1000" b="1"/>
            </a:lvl1pPr>
            <a:lvl2pPr marL="1588" indent="0">
              <a:buNone/>
              <a:defRPr/>
            </a:lvl2pPr>
          </a:lstStyle>
          <a:p>
            <a:pPr lvl="0"/>
            <a:r>
              <a:rPr lang="de-DE" smtClean="0"/>
              <a:t>Please insert Unrestrictedity note</a:t>
            </a:r>
            <a:endParaRPr lang="de-DE" dirty="0" smtClean="0"/>
          </a:p>
        </p:txBody>
      </p:sp>
      <p:grpSp>
        <p:nvGrpSpPr>
          <p:cNvPr id="31" name="Gruppieren 30"/>
          <p:cNvGrpSpPr/>
          <p:nvPr userDrawn="1"/>
        </p:nvGrpSpPr>
        <p:grpSpPr>
          <a:xfrm>
            <a:off x="-216000" y="-216000"/>
            <a:ext cx="12628800"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3" name="Group 33"/>
          <p:cNvGrpSpPr>
            <a:grpSpLocks noChangeAspect="1"/>
          </p:cNvGrpSpPr>
          <p:nvPr userDrawn="1"/>
        </p:nvGrpSpPr>
        <p:grpSpPr bwMode="auto">
          <a:xfrm>
            <a:off x="9555163" y="323850"/>
            <a:ext cx="2159000" cy="914400"/>
            <a:chOff x="6019" y="204"/>
            <a:chExt cx="1360" cy="576"/>
          </a:xfrm>
        </p:grpSpPr>
        <p:sp>
          <p:nvSpPr>
            <p:cNvPr id="3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10641734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custDataLst>
              <p:tags r:id="rId2"/>
            </p:custDataLst>
          </p:nvPr>
        </p:nvSpPr>
        <p:spPr>
          <a:xfrm>
            <a:off x="0" y="-1"/>
            <a:ext cx="1219835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p:custDataLst>
              <p:tags r:id="rId3"/>
            </p:custDataLst>
          </p:nvPr>
        </p:nvSpPr>
        <p:spPr>
          <a:xfrm>
            <a:off x="627063" y="1440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dtContent Placeholder 3 Id4"/>
          <p:cNvSpPr>
            <a:spLocks noGrp="1"/>
          </p:cNvSpPr>
          <p:nvPr>
            <p:ph sz="quarter" idx="2"/>
            <p:custDataLst>
              <p:tags r:id="rId4"/>
            </p:custDataLst>
          </p:nvPr>
        </p:nvSpPr>
        <p:spPr>
          <a:xfrm>
            <a:off x="6243638" y="1440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Content Placeholder 4 Id5"/>
          <p:cNvSpPr>
            <a:spLocks noGrp="1"/>
          </p:cNvSpPr>
          <p:nvPr>
            <p:ph sz="quarter" idx="3"/>
            <p:custDataLst>
              <p:tags r:id="rId5"/>
            </p:custDataLst>
          </p:nvPr>
        </p:nvSpPr>
        <p:spPr>
          <a:xfrm>
            <a:off x="627063" y="3888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Content Placeholder 5 Id6"/>
          <p:cNvSpPr>
            <a:spLocks noGrp="1"/>
          </p:cNvSpPr>
          <p:nvPr>
            <p:ph sz="quarter" idx="4"/>
            <p:custDataLst>
              <p:tags r:id="rId6"/>
            </p:custDataLst>
          </p:nvPr>
        </p:nvSpPr>
        <p:spPr>
          <a:xfrm>
            <a:off x="6243638" y="3888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9" name="Group 33"/>
          <p:cNvGrpSpPr>
            <a:grpSpLocks noChangeAspect="1"/>
          </p:cNvGrpSpPr>
          <p:nvPr userDrawn="1"/>
        </p:nvGrpSpPr>
        <p:grpSpPr bwMode="auto">
          <a:xfrm>
            <a:off x="9555163" y="323850"/>
            <a:ext cx="2159000" cy="914400"/>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7" name="cdtText Box 133 Id16"/>
          <p:cNvSpPr txBox="1">
            <a:spLocks noChangeArrowheads="1"/>
          </p:cNvSpPr>
          <p:nvPr userDrawn="1">
            <p:custDataLst>
              <p:tags r:id="rId7"/>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2018</a:t>
            </a:r>
            <a:endParaRPr lang="en-US" sz="1000" b="1" dirty="0">
              <a:solidFill>
                <a:srgbClr val="879BAA"/>
              </a:solidFill>
            </a:endParaRPr>
          </a:p>
        </p:txBody>
      </p:sp>
      <p:sp>
        <p:nvSpPr>
          <p:cNvPr id="38" name="footer"/>
          <p:cNvSpPr>
            <a:spLocks noGrp="1"/>
          </p:cNvSpPr>
          <p:nvPr>
            <p:ph type="ftr" sz="quarter" idx="4294967295"/>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39" name="date"/>
          <p:cNvSpPr>
            <a:spLocks noGrp="1"/>
          </p:cNvSpPr>
          <p:nvPr>
            <p:ph type="dt" sz="half" idx="4294967295"/>
          </p:nvPr>
        </p:nvSpPr>
        <p:spPr>
          <a:xfrm>
            <a:off x="0" y="6598800"/>
            <a:ext cx="3931200" cy="259200"/>
          </a:xfrm>
          <a:prstGeom prst="rect">
            <a:avLst/>
          </a:prstGeom>
        </p:spPr>
        <p:txBody>
          <a:bodyPr vert="horz" lIns="1908000" tIns="0" rIns="0" bIns="115200" rtlCol="0" anchor="t" anchorCtr="0"/>
          <a:lstStyle>
            <a:lvl1pPr algn="l">
              <a:defRPr sz="1000">
                <a:solidFill>
                  <a:schemeClr val="tx1"/>
                </a:solidFill>
              </a:defRPr>
            </a:lvl1pPr>
          </a:lstStyle>
          <a:p>
            <a:r>
              <a:rPr lang="de-DE" smtClean="0"/>
              <a:t>09.07.2018</a:t>
            </a:r>
            <a:endParaRPr lang="en-US" dirty="0"/>
          </a:p>
        </p:txBody>
      </p:sp>
      <p:sp>
        <p:nvSpPr>
          <p:cNvPr id="40" name="page"/>
          <p:cNvSpPr>
            <a:spLocks noGrp="1"/>
          </p:cNvSpPr>
          <p:nvPr>
            <p:ph type="sldNum" sz="quarter" idx="4294967295"/>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ustDataLst>
      <p:custData r:id="rId1"/>
    </p:custDataLst>
    <p:extLst>
      <p:ext uri="{BB962C8B-B14F-4D97-AF65-F5344CB8AC3E}">
        <p14:creationId xmlns:p14="http://schemas.microsoft.com/office/powerpoint/2010/main" val="255767227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5" name="cdtTextplatzhalter 13 Id5"/>
          <p:cNvSpPr>
            <a:spLocks noGrp="1"/>
          </p:cNvSpPr>
          <p:nvPr>
            <p:ph type="body" sz="quarter" idx="13" hasCustomPrompt="1"/>
            <p:custDataLst>
              <p:tags r:id="rId3"/>
            </p:custDataLst>
          </p:nvPr>
        </p:nvSpPr>
        <p:spPr>
          <a:xfrm>
            <a:off x="10419751" y="1440000"/>
            <a:ext cx="1295999" cy="4752000"/>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5" name="cdtText Box 133 Id16"/>
          <p:cNvSpPr txBox="1">
            <a:spLocks noChangeArrowheads="1"/>
          </p:cNvSpPr>
          <p:nvPr userDrawn="1">
            <p:custDataLst>
              <p:tags r:id="rId4"/>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2018</a:t>
            </a:r>
            <a:endParaRPr lang="en-US" sz="1000" b="1" dirty="0">
              <a:solidFill>
                <a:srgbClr val="879BAA"/>
              </a:solidFill>
            </a:endParaRPr>
          </a:p>
        </p:txBody>
      </p:sp>
      <p:sp>
        <p:nvSpPr>
          <p:cNvPr id="36" name="footer"/>
          <p:cNvSpPr>
            <a:spLocks noGrp="1"/>
          </p:cNvSpPr>
          <p:nvPr>
            <p:ph type="ftr" sz="quarter" idx="4294967295"/>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37" name="date"/>
          <p:cNvSpPr>
            <a:spLocks noGrp="1"/>
          </p:cNvSpPr>
          <p:nvPr>
            <p:ph type="dt" sz="half" idx="4294967295"/>
          </p:nvPr>
        </p:nvSpPr>
        <p:spPr>
          <a:xfrm>
            <a:off x="0" y="6598800"/>
            <a:ext cx="3931200" cy="259200"/>
          </a:xfrm>
          <a:prstGeom prst="rect">
            <a:avLst/>
          </a:prstGeom>
        </p:spPr>
        <p:txBody>
          <a:bodyPr vert="horz" lIns="1908000" tIns="0" rIns="0" bIns="115200" rtlCol="0" anchor="t" anchorCtr="0"/>
          <a:lstStyle>
            <a:lvl1pPr algn="l">
              <a:defRPr sz="1000">
                <a:solidFill>
                  <a:schemeClr val="tx1"/>
                </a:solidFill>
              </a:defRPr>
            </a:lvl1pPr>
          </a:lstStyle>
          <a:p>
            <a:r>
              <a:rPr lang="de-DE" smtClean="0"/>
              <a:t>09.07.2018</a:t>
            </a:r>
            <a:endParaRPr lang="en-US" dirty="0"/>
          </a:p>
        </p:txBody>
      </p:sp>
      <p:sp>
        <p:nvSpPr>
          <p:cNvPr id="38" name="page"/>
          <p:cNvSpPr>
            <a:spLocks noGrp="1"/>
          </p:cNvSpPr>
          <p:nvPr>
            <p:ph type="sldNum" sz="quarter" idx="4294967295"/>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8208962"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Textplatzhalter 13 Id5"/>
          <p:cNvSpPr>
            <a:spLocks noGrp="1"/>
          </p:cNvSpPr>
          <p:nvPr>
            <p:ph type="body" sz="quarter" idx="13" hasCustomPrompt="1"/>
            <p:custDataLst>
              <p:tags r:id="rId4"/>
            </p:custDataLst>
          </p:nvPr>
        </p:nvSpPr>
        <p:spPr>
          <a:xfrm>
            <a:off x="10419751" y="1440000"/>
            <a:ext cx="1295999" cy="4752000"/>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6" name="Group 33"/>
          <p:cNvGrpSpPr>
            <a:grpSpLocks noChangeAspect="1"/>
          </p:cNvGrpSpPr>
          <p:nvPr userDrawn="1"/>
        </p:nvGrpSpPr>
        <p:grpSpPr bwMode="auto">
          <a:xfrm>
            <a:off x="9555163" y="323850"/>
            <a:ext cx="2159000"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5" name="cdtText Box 133 Id16"/>
          <p:cNvSpPr txBox="1">
            <a:spLocks noChangeArrowheads="1"/>
          </p:cNvSpPr>
          <p:nvPr userDrawn="1">
            <p:custDataLst>
              <p:tags r:id="rId5"/>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2018</a:t>
            </a:r>
            <a:endParaRPr lang="en-US" sz="1000" b="1" dirty="0">
              <a:solidFill>
                <a:srgbClr val="879BAA"/>
              </a:solidFill>
            </a:endParaRPr>
          </a:p>
        </p:txBody>
      </p:sp>
      <p:sp>
        <p:nvSpPr>
          <p:cNvPr id="36" name="footer"/>
          <p:cNvSpPr>
            <a:spLocks noGrp="1"/>
          </p:cNvSpPr>
          <p:nvPr>
            <p:ph type="ftr" sz="quarter" idx="4294967295"/>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37" name="date"/>
          <p:cNvSpPr>
            <a:spLocks noGrp="1"/>
          </p:cNvSpPr>
          <p:nvPr>
            <p:ph type="dt" sz="half" idx="4294967295"/>
          </p:nvPr>
        </p:nvSpPr>
        <p:spPr>
          <a:xfrm>
            <a:off x="0" y="6598800"/>
            <a:ext cx="3931200" cy="259200"/>
          </a:xfrm>
          <a:prstGeom prst="rect">
            <a:avLst/>
          </a:prstGeom>
        </p:spPr>
        <p:txBody>
          <a:bodyPr vert="horz" lIns="1908000" tIns="0" rIns="0" bIns="115200" rtlCol="0" anchor="t" anchorCtr="0"/>
          <a:lstStyle>
            <a:lvl1pPr algn="l">
              <a:defRPr sz="1000">
                <a:solidFill>
                  <a:schemeClr val="tx1"/>
                </a:solidFill>
              </a:defRPr>
            </a:lvl1pPr>
          </a:lstStyle>
          <a:p>
            <a:r>
              <a:rPr lang="de-DE" smtClean="0"/>
              <a:t>09.07.2018</a:t>
            </a:r>
            <a:endParaRPr lang="en-US" dirty="0"/>
          </a:p>
        </p:txBody>
      </p:sp>
      <p:sp>
        <p:nvSpPr>
          <p:cNvPr id="38" name="page"/>
          <p:cNvSpPr>
            <a:spLocks noGrp="1"/>
          </p:cNvSpPr>
          <p:nvPr>
            <p:ph type="sldNum" sz="quarter" idx="4294967295"/>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6768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3" hasCustomPrompt="1"/>
            <p:custDataLst>
              <p:tags r:id="rId4"/>
            </p:custDataLst>
          </p:nvPr>
        </p:nvSpPr>
        <p:spPr>
          <a:xfrm>
            <a:off x="10419751" y="1440000"/>
            <a:ext cx="1295999" cy="4752000"/>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8" name="Group 33"/>
          <p:cNvGrpSpPr>
            <a:grpSpLocks noChangeAspect="1"/>
          </p:cNvGrpSpPr>
          <p:nvPr userDrawn="1"/>
        </p:nvGrpSpPr>
        <p:grpSpPr bwMode="auto">
          <a:xfrm>
            <a:off x="9555163" y="323850"/>
            <a:ext cx="2159000"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6" name="cdtText Box 133 Id16"/>
          <p:cNvSpPr txBox="1">
            <a:spLocks noChangeArrowheads="1"/>
          </p:cNvSpPr>
          <p:nvPr userDrawn="1">
            <p:custDataLst>
              <p:tags r:id="rId5"/>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2018</a:t>
            </a:r>
            <a:endParaRPr lang="en-US" sz="1000" b="1" dirty="0">
              <a:solidFill>
                <a:srgbClr val="879BAA"/>
              </a:solidFill>
            </a:endParaRPr>
          </a:p>
        </p:txBody>
      </p:sp>
      <p:sp>
        <p:nvSpPr>
          <p:cNvPr id="37" name="footer"/>
          <p:cNvSpPr>
            <a:spLocks noGrp="1"/>
          </p:cNvSpPr>
          <p:nvPr>
            <p:ph type="ftr" sz="quarter" idx="4294967295"/>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38" name="date"/>
          <p:cNvSpPr>
            <a:spLocks noGrp="1"/>
          </p:cNvSpPr>
          <p:nvPr>
            <p:ph type="dt" sz="half" idx="4294967295"/>
          </p:nvPr>
        </p:nvSpPr>
        <p:spPr>
          <a:xfrm>
            <a:off x="0" y="6598800"/>
            <a:ext cx="3931200" cy="259200"/>
          </a:xfrm>
          <a:prstGeom prst="rect">
            <a:avLst/>
          </a:prstGeom>
        </p:spPr>
        <p:txBody>
          <a:bodyPr vert="horz" lIns="1908000" tIns="0" rIns="0" bIns="115200" rtlCol="0" anchor="t" anchorCtr="0"/>
          <a:lstStyle>
            <a:lvl1pPr algn="l">
              <a:defRPr sz="1000">
                <a:solidFill>
                  <a:schemeClr val="tx1"/>
                </a:solidFill>
              </a:defRPr>
            </a:lvl1pPr>
          </a:lstStyle>
          <a:p>
            <a:r>
              <a:rPr lang="de-DE" smtClean="0"/>
              <a:t>09.07.2018</a:t>
            </a:r>
            <a:endParaRPr lang="en-US" dirty="0"/>
          </a:p>
        </p:txBody>
      </p:sp>
      <p:sp>
        <p:nvSpPr>
          <p:cNvPr id="39" name="page"/>
          <p:cNvSpPr>
            <a:spLocks noGrp="1"/>
          </p:cNvSpPr>
          <p:nvPr>
            <p:ph type="sldNum" sz="quarter" idx="4294967295"/>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4032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804025" y="1440000"/>
            <a:ext cx="4032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4" hasCustomPrompt="1"/>
            <p:custDataLst>
              <p:tags r:id="rId5"/>
            </p:custDataLst>
          </p:nvPr>
        </p:nvSpPr>
        <p:spPr>
          <a:xfrm>
            <a:off x="10419751" y="1440000"/>
            <a:ext cx="1295999" cy="4752000"/>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7" name="cdtText Box 133 Id16"/>
          <p:cNvSpPr txBox="1">
            <a:spLocks noChangeArrowheads="1"/>
          </p:cNvSpPr>
          <p:nvPr userDrawn="1">
            <p:custDataLst>
              <p:tags r:id="rId6"/>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2018</a:t>
            </a:r>
            <a:endParaRPr lang="en-US" sz="1000" b="1" dirty="0">
              <a:solidFill>
                <a:srgbClr val="879BAA"/>
              </a:solidFill>
            </a:endParaRPr>
          </a:p>
        </p:txBody>
      </p:sp>
      <p:sp>
        <p:nvSpPr>
          <p:cNvPr id="38" name="footer"/>
          <p:cNvSpPr>
            <a:spLocks noGrp="1"/>
          </p:cNvSpPr>
          <p:nvPr>
            <p:ph type="ftr" sz="quarter" idx="4294967295"/>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39" name="date"/>
          <p:cNvSpPr>
            <a:spLocks noGrp="1"/>
          </p:cNvSpPr>
          <p:nvPr>
            <p:ph type="dt" sz="half" idx="4294967295"/>
          </p:nvPr>
        </p:nvSpPr>
        <p:spPr>
          <a:xfrm>
            <a:off x="0" y="6598800"/>
            <a:ext cx="3931200" cy="259200"/>
          </a:xfrm>
          <a:prstGeom prst="rect">
            <a:avLst/>
          </a:prstGeom>
        </p:spPr>
        <p:txBody>
          <a:bodyPr vert="horz" lIns="1908000" tIns="0" rIns="0" bIns="115200" rtlCol="0" anchor="t" anchorCtr="0"/>
          <a:lstStyle>
            <a:lvl1pPr algn="l">
              <a:defRPr sz="1000">
                <a:solidFill>
                  <a:schemeClr val="tx1"/>
                </a:solidFill>
              </a:defRPr>
            </a:lvl1pPr>
          </a:lstStyle>
          <a:p>
            <a:r>
              <a:rPr lang="de-DE" smtClean="0"/>
              <a:t>09.07.2018</a:t>
            </a:r>
            <a:endParaRPr lang="en-US" dirty="0"/>
          </a:p>
        </p:txBody>
      </p:sp>
      <p:sp>
        <p:nvSpPr>
          <p:cNvPr id="40" name="page"/>
          <p:cNvSpPr>
            <a:spLocks noGrp="1"/>
          </p:cNvSpPr>
          <p:nvPr>
            <p:ph type="sldNum" sz="quarter" idx="4294967295"/>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2592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3362400" y="1440000"/>
            <a:ext cx="2736775"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6243638" y="1440000"/>
            <a:ext cx="2592387"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cdtTextplatzhalter 13 Id7"/>
          <p:cNvSpPr>
            <a:spLocks noGrp="1"/>
          </p:cNvSpPr>
          <p:nvPr>
            <p:ph type="body" sz="quarter" idx="15" hasCustomPrompt="1"/>
            <p:custDataLst>
              <p:tags r:id="rId6"/>
            </p:custDataLst>
          </p:nvPr>
        </p:nvSpPr>
        <p:spPr>
          <a:xfrm>
            <a:off x="10419751" y="1440000"/>
            <a:ext cx="1295999" cy="4752000"/>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8" name="Group 33"/>
          <p:cNvGrpSpPr>
            <a:grpSpLocks noChangeAspect="1"/>
          </p:cNvGrpSpPr>
          <p:nvPr userDrawn="1"/>
        </p:nvGrpSpPr>
        <p:grpSpPr bwMode="auto">
          <a:xfrm>
            <a:off x="9555163" y="323850"/>
            <a:ext cx="2159000" cy="914400"/>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9" name="cdtText Box 133 Id16"/>
          <p:cNvSpPr txBox="1">
            <a:spLocks noChangeArrowheads="1"/>
          </p:cNvSpPr>
          <p:nvPr userDrawn="1">
            <p:custDataLst>
              <p:tags r:id="rId7"/>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2018</a:t>
            </a:r>
            <a:endParaRPr lang="en-US" sz="1000" b="1" dirty="0">
              <a:solidFill>
                <a:srgbClr val="879BAA"/>
              </a:solidFill>
            </a:endParaRPr>
          </a:p>
        </p:txBody>
      </p:sp>
      <p:sp>
        <p:nvSpPr>
          <p:cNvPr id="40" name="footer"/>
          <p:cNvSpPr>
            <a:spLocks noGrp="1"/>
          </p:cNvSpPr>
          <p:nvPr>
            <p:ph type="ftr" sz="quarter" idx="4294967295"/>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41" name="date"/>
          <p:cNvSpPr>
            <a:spLocks noGrp="1"/>
          </p:cNvSpPr>
          <p:nvPr>
            <p:ph type="dt" sz="half" idx="4294967295"/>
          </p:nvPr>
        </p:nvSpPr>
        <p:spPr>
          <a:xfrm>
            <a:off x="0" y="6598800"/>
            <a:ext cx="3931200" cy="259200"/>
          </a:xfrm>
          <a:prstGeom prst="rect">
            <a:avLst/>
          </a:prstGeom>
        </p:spPr>
        <p:txBody>
          <a:bodyPr vert="horz" lIns="1908000" tIns="0" rIns="0" bIns="115200" rtlCol="0" anchor="t" anchorCtr="0"/>
          <a:lstStyle>
            <a:lvl1pPr algn="l">
              <a:defRPr sz="1000">
                <a:solidFill>
                  <a:schemeClr val="tx1"/>
                </a:solidFill>
              </a:defRPr>
            </a:lvl1pPr>
          </a:lstStyle>
          <a:p>
            <a:r>
              <a:rPr lang="de-DE" smtClean="0"/>
              <a:t>09.07.2018</a:t>
            </a:r>
            <a:endParaRPr lang="en-US" dirty="0"/>
          </a:p>
        </p:txBody>
      </p:sp>
      <p:sp>
        <p:nvSpPr>
          <p:cNvPr id="42" name="page"/>
          <p:cNvSpPr>
            <a:spLocks noGrp="1"/>
          </p:cNvSpPr>
          <p:nvPr>
            <p:ph type="sldNum" sz="quarter" idx="4294967295"/>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8208962"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627063" y="3888000"/>
            <a:ext cx="8208962"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4" hasCustomPrompt="1"/>
            <p:custDataLst>
              <p:tags r:id="rId5"/>
            </p:custDataLst>
          </p:nvPr>
        </p:nvSpPr>
        <p:spPr>
          <a:xfrm>
            <a:off x="10419751" y="1440000"/>
            <a:ext cx="1295999" cy="4752000"/>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7" name="cdtText Box 133 Id16"/>
          <p:cNvSpPr txBox="1">
            <a:spLocks noChangeArrowheads="1"/>
          </p:cNvSpPr>
          <p:nvPr userDrawn="1">
            <p:custDataLst>
              <p:tags r:id="rId6"/>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2018</a:t>
            </a:r>
            <a:endParaRPr lang="en-US" sz="1000" b="1" dirty="0">
              <a:solidFill>
                <a:srgbClr val="879BAA"/>
              </a:solidFill>
            </a:endParaRPr>
          </a:p>
        </p:txBody>
      </p:sp>
      <p:sp>
        <p:nvSpPr>
          <p:cNvPr id="38" name="footer"/>
          <p:cNvSpPr>
            <a:spLocks noGrp="1"/>
          </p:cNvSpPr>
          <p:nvPr>
            <p:ph type="ftr" sz="quarter" idx="4294967295"/>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39" name="date"/>
          <p:cNvSpPr>
            <a:spLocks noGrp="1"/>
          </p:cNvSpPr>
          <p:nvPr>
            <p:ph type="dt" sz="half" idx="4294967295"/>
          </p:nvPr>
        </p:nvSpPr>
        <p:spPr>
          <a:xfrm>
            <a:off x="0" y="6598800"/>
            <a:ext cx="3931200" cy="259200"/>
          </a:xfrm>
          <a:prstGeom prst="rect">
            <a:avLst/>
          </a:prstGeom>
        </p:spPr>
        <p:txBody>
          <a:bodyPr vert="horz" lIns="1908000" tIns="0" rIns="0" bIns="115200" rtlCol="0" anchor="t" anchorCtr="0"/>
          <a:lstStyle>
            <a:lvl1pPr algn="l">
              <a:defRPr sz="1000">
                <a:solidFill>
                  <a:schemeClr val="tx1"/>
                </a:solidFill>
              </a:defRPr>
            </a:lvl1pPr>
          </a:lstStyle>
          <a:p>
            <a:r>
              <a:rPr lang="de-DE" smtClean="0"/>
              <a:t>09.07.2018</a:t>
            </a:r>
            <a:endParaRPr lang="en-US" dirty="0"/>
          </a:p>
        </p:txBody>
      </p:sp>
      <p:sp>
        <p:nvSpPr>
          <p:cNvPr id="40" name="page"/>
          <p:cNvSpPr>
            <a:spLocks noGrp="1"/>
          </p:cNvSpPr>
          <p:nvPr>
            <p:ph type="sldNum" sz="quarter" idx="4294967295"/>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000"/>
            <a:ext cx="4032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804024" y="1440000"/>
            <a:ext cx="4032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627063" y="3888000"/>
            <a:ext cx="4032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5" name="cdtContent Placeholder 14 Id15"/>
          <p:cNvSpPr>
            <a:spLocks noGrp="1"/>
          </p:cNvSpPr>
          <p:nvPr>
            <p:ph sz="quarter" idx="15"/>
            <p:custDataLst>
              <p:tags r:id="rId6"/>
            </p:custDataLst>
          </p:nvPr>
        </p:nvSpPr>
        <p:spPr>
          <a:xfrm>
            <a:off x="4804025" y="3888000"/>
            <a:ext cx="4032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cdtTextplatzhalter 13 Id10"/>
          <p:cNvSpPr>
            <a:spLocks noGrp="1"/>
          </p:cNvSpPr>
          <p:nvPr>
            <p:ph type="body" sz="quarter" idx="16" hasCustomPrompt="1"/>
            <p:custDataLst>
              <p:tags r:id="rId7"/>
            </p:custDataLst>
          </p:nvPr>
        </p:nvSpPr>
        <p:spPr>
          <a:xfrm>
            <a:off x="10419751" y="1440000"/>
            <a:ext cx="1295999" cy="4752000"/>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11" name="Group 33"/>
          <p:cNvGrpSpPr>
            <a:grpSpLocks noChangeAspect="1"/>
          </p:cNvGrpSpPr>
          <p:nvPr userDrawn="1"/>
        </p:nvGrpSpPr>
        <p:grpSpPr bwMode="auto">
          <a:xfrm>
            <a:off x="9555163" y="323850"/>
            <a:ext cx="2159000" cy="914400"/>
            <a:chOff x="6019" y="204"/>
            <a:chExt cx="1360" cy="576"/>
          </a:xfrm>
        </p:grpSpPr>
        <p:sp>
          <p:nvSpPr>
            <p:cNvPr id="1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2" name="cdtText Box 133 Id16"/>
          <p:cNvSpPr txBox="1">
            <a:spLocks noChangeArrowheads="1"/>
          </p:cNvSpPr>
          <p:nvPr userDrawn="1">
            <p:custDataLst>
              <p:tags r:id="rId8"/>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2018</a:t>
            </a:r>
            <a:endParaRPr lang="en-US" sz="1000" b="1" dirty="0">
              <a:solidFill>
                <a:srgbClr val="879BAA"/>
              </a:solidFill>
            </a:endParaRPr>
          </a:p>
        </p:txBody>
      </p:sp>
      <p:sp>
        <p:nvSpPr>
          <p:cNvPr id="43" name="footer"/>
          <p:cNvSpPr>
            <a:spLocks noGrp="1"/>
          </p:cNvSpPr>
          <p:nvPr>
            <p:ph type="ftr" sz="quarter" idx="4294967295"/>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44" name="date"/>
          <p:cNvSpPr>
            <a:spLocks noGrp="1"/>
          </p:cNvSpPr>
          <p:nvPr>
            <p:ph type="dt" sz="half" idx="4294967295"/>
          </p:nvPr>
        </p:nvSpPr>
        <p:spPr>
          <a:xfrm>
            <a:off x="0" y="6598800"/>
            <a:ext cx="3931200" cy="259200"/>
          </a:xfrm>
          <a:prstGeom prst="rect">
            <a:avLst/>
          </a:prstGeom>
        </p:spPr>
        <p:txBody>
          <a:bodyPr vert="horz" lIns="1908000" tIns="0" rIns="0" bIns="115200" rtlCol="0" anchor="t" anchorCtr="0"/>
          <a:lstStyle>
            <a:lvl1pPr algn="l">
              <a:defRPr sz="1000">
                <a:solidFill>
                  <a:schemeClr val="tx1"/>
                </a:solidFill>
              </a:defRPr>
            </a:lvl1pPr>
          </a:lstStyle>
          <a:p>
            <a:r>
              <a:rPr lang="de-DE" smtClean="0"/>
              <a:t>09.07.2018</a:t>
            </a:r>
            <a:endParaRPr lang="en-US" dirty="0"/>
          </a:p>
        </p:txBody>
      </p:sp>
      <p:sp>
        <p:nvSpPr>
          <p:cNvPr id="45" name="page"/>
          <p:cNvSpPr>
            <a:spLocks noGrp="1"/>
          </p:cNvSpPr>
          <p:nvPr>
            <p:ph type="sldNum" sz="quarter" idx="4294967295"/>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4" name="cdtText Placeholder 12 Id13"/>
          <p:cNvSpPr>
            <a:spLocks noGrp="1"/>
          </p:cNvSpPr>
          <p:nvPr>
            <p:ph type="body" sz="quarter" idx="14" hasCustomPrompt="1"/>
            <p:custDataLst>
              <p:tags r:id="rId1"/>
            </p:custDataLst>
          </p:nvPr>
        </p:nvSpPr>
        <p:spPr bwMode="auto">
          <a:xfrm>
            <a:off x="4658996" y="1440000"/>
            <a:ext cx="7539354"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77800" indent="-176213">
              <a:lnSpc>
                <a:spcPct val="100000"/>
              </a:lnSpc>
              <a:spcBef>
                <a:spcPts val="500"/>
              </a:spcBef>
              <a:spcAft>
                <a:spcPts val="500"/>
              </a:spcAft>
              <a:buFont typeface="Arial" pitchFamily="34" charset="0"/>
              <a:buChar char="•"/>
              <a:tabLst>
                <a:tab pos="5359400" algn="r"/>
              </a:tabLst>
              <a:defRPr b="0">
                <a:solidFill>
                  <a:srgbClr val="000000"/>
                </a:solidFill>
              </a:defRPr>
            </a:lvl2pPr>
            <a:lvl3pPr marL="177800" indent="-177800">
              <a:lnSpc>
                <a:spcPct val="100000"/>
              </a:lnSpc>
              <a:spcBef>
                <a:spcPts val="500"/>
              </a:spcBef>
              <a:spcAft>
                <a:spcPts val="500"/>
              </a:spcAft>
              <a:buFont typeface="Arial" pitchFamily="34" charset="0"/>
              <a:buChar char="•"/>
              <a:tabLst>
                <a:tab pos="5359400" algn="r"/>
              </a:tabLst>
              <a:defRPr b="1">
                <a:solidFill>
                  <a:srgbClr val="000000"/>
                </a:solidFill>
              </a:defRPr>
            </a:lvl3pPr>
            <a:lvl4pPr marL="357188" indent="-177800">
              <a:lnSpc>
                <a:spcPct val="100000"/>
              </a:lnSpc>
              <a:spcBef>
                <a:spcPts val="500"/>
              </a:spcBef>
              <a:spcAft>
                <a:spcPts val="500"/>
              </a:spcAft>
              <a:buFont typeface="Arial" pitchFamily="34" charset="0"/>
              <a:buChar char="•"/>
              <a:tabLst>
                <a:tab pos="5359400" algn="r"/>
              </a:tabLst>
              <a:defRPr b="0">
                <a:solidFill>
                  <a:srgbClr val="000000"/>
                </a:solidFill>
              </a:defRPr>
            </a:lvl4pPr>
            <a:lvl5pPr marL="357188" indent="-1778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p:nvPr>
        </p:nvSpPr>
        <p:spPr>
          <a:xfrm>
            <a:off x="0" y="1440000"/>
            <a:ext cx="4514400" cy="4752000"/>
          </a:xfrm>
        </p:spPr>
        <p:txBody>
          <a:bodyPr tIns="1800000"/>
          <a:lstStyle>
            <a:lvl1pPr algn="ctr">
              <a:defRPr/>
            </a:lvl1pPr>
          </a:lstStyle>
          <a:p>
            <a:endParaRPr lang="fr-FR"/>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Datumsplatzhalter 2"/>
          <p:cNvSpPr>
            <a:spLocks noGrp="1"/>
          </p:cNvSpPr>
          <p:nvPr>
            <p:ph type="dt" sz="half" idx="16"/>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5" name="Fußzeilenplatzhalter 4"/>
          <p:cNvSpPr>
            <a:spLocks noGrp="1"/>
          </p:cNvSpPr>
          <p:nvPr>
            <p:ph type="ftr" sz="quarter" idx="17"/>
          </p:nvPr>
        </p:nvSpPr>
        <p:spPr/>
        <p:txBody>
          <a:bodyPr/>
          <a:lstStyle/>
          <a:p>
            <a:r>
              <a:rPr lang="en-US" smtClean="0"/>
              <a:t>Technology and Innovations</a:t>
            </a:r>
            <a:endParaRPr lang="en-US" dirty="0"/>
          </a:p>
        </p:txBody>
      </p:sp>
      <p:sp>
        <p:nvSpPr>
          <p:cNvPr id="6" name="Foliennummernplatzhalter 5"/>
          <p:cNvSpPr>
            <a:spLocks noGrp="1"/>
          </p:cNvSpPr>
          <p:nvPr>
            <p:ph type="sldNum" sz="quarter" idx="18"/>
          </p:nvPr>
        </p:nvSpPr>
        <p:spPr/>
        <p:txBody>
          <a:bodyPr/>
          <a:lstStyle/>
          <a:p>
            <a:r>
              <a:rPr lang="en-US" smtClean="0"/>
              <a:t>Page </a:t>
            </a:r>
            <a:fld id="{99E26495-FA13-4534-B451-FB78AC0E3177}" type="slidenum">
              <a:rPr lang="en-US" smtClean="0"/>
              <a:pPr/>
              <a:t>‹Nr.›</a:t>
            </a:fld>
            <a:endParaRPr lang="en-US" dirty="0"/>
          </a:p>
        </p:txBody>
      </p:sp>
    </p:spTree>
    <p:extLst>
      <p:ext uri="{BB962C8B-B14F-4D97-AF65-F5344CB8AC3E}">
        <p14:creationId xmlns:p14="http://schemas.microsoft.com/office/powerpoint/2010/main" val="79033299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color fill">
    <p:spTree>
      <p:nvGrpSpPr>
        <p:cNvPr id="1" name=""/>
        <p:cNvGrpSpPr/>
        <p:nvPr/>
      </p:nvGrpSpPr>
      <p:grpSpPr>
        <a:xfrm>
          <a:off x="0" y="0"/>
          <a:ext cx="0" cy="0"/>
          <a:chOff x="0" y="0"/>
          <a:chExt cx="0" cy="0"/>
        </a:xfrm>
      </p:grpSpPr>
      <p:sp>
        <p:nvSpPr>
          <p:cNvPr id="2" name="Rechteck 1"/>
          <p:cNvSpPr/>
          <p:nvPr userDrawn="1"/>
        </p:nvSpPr>
        <p:spPr bwMode="auto">
          <a:xfrm>
            <a:off x="0" y="3175"/>
            <a:ext cx="12198350" cy="6854825"/>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fr-FR" sz="1800" b="1" dirty="0" err="1" smtClean="0">
              <a:solidFill>
                <a:schemeClr val="tx1"/>
              </a:solidFill>
            </a:endParaRPr>
          </a:p>
        </p:txBody>
      </p:sp>
      <p:sp>
        <p:nvSpPr>
          <p:cNvPr id="56" name="Rechteck 55" hidden="1"/>
          <p:cNvSpPr/>
          <p:nvPr userDrawn="1">
            <p:custDataLst>
              <p:tags r:id="rId1"/>
            </p:custDataLst>
          </p:nvPr>
        </p:nvSpPr>
        <p:spPr bwMode="auto">
          <a:xfrm>
            <a:off x="627062" y="1557338"/>
            <a:ext cx="11088688" cy="4674262"/>
          </a:xfrm>
          <a:prstGeom prst="rect">
            <a:avLst/>
          </a:prstGeom>
          <a:solidFill>
            <a:schemeClr val="accent3">
              <a:lumMod val="75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Rectangle 115 Id57350"/>
          <p:cNvSpPr>
            <a:spLocks noGrp="1" noChangeArrowheads="1"/>
          </p:cNvSpPr>
          <p:nvPr>
            <p:ph type="ctrTitle"/>
            <p:custDataLst>
              <p:tags r:id="rId2"/>
            </p:custDataLst>
          </p:nvPr>
        </p:nvSpPr>
        <p:spPr bwMode="ltGray">
          <a:xfrm>
            <a:off x="627063" y="4262400"/>
            <a:ext cx="6480000"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4" name="cdtText Box 101 Id11"/>
          <p:cNvSpPr txBox="1">
            <a:spLocks noChangeArrowheads="1"/>
          </p:cNvSpPr>
          <p:nvPr userDrawn="1">
            <p:custDataLst>
              <p:tags r:id="rId3"/>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8" name="Textplatzhalter 57343"/>
          <p:cNvSpPr>
            <a:spLocks noGrp="1"/>
          </p:cNvSpPr>
          <p:nvPr>
            <p:ph type="body" sz="quarter" idx="12" hasCustomPrompt="1"/>
          </p:nvPr>
        </p:nvSpPr>
        <p:spPr>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1" name="Textplatzhalter 57343"/>
          <p:cNvSpPr>
            <a:spLocks noGrp="1"/>
          </p:cNvSpPr>
          <p:nvPr>
            <p:ph type="body" sz="quarter" idx="13" hasCustomPrompt="1"/>
          </p:nvPr>
        </p:nvSpPr>
        <p:spPr>
          <a:xfrm>
            <a:off x="627063" y="5907600"/>
            <a:ext cx="2340000" cy="324000"/>
          </a:xfrm>
        </p:spPr>
        <p:txBody>
          <a:bodyPr lIns="216000" tIns="90000" rIns="0" bIns="46800"/>
          <a:lstStyle>
            <a:lvl1pPr algn="l">
              <a:lnSpc>
                <a:spcPct val="100000"/>
              </a:lnSpc>
              <a:defRPr sz="1000" b="1"/>
            </a:lvl1pPr>
            <a:lvl2pPr marL="1588" indent="0">
              <a:buNone/>
              <a:defRPr/>
            </a:lvl2pPr>
          </a:lstStyle>
          <a:p>
            <a:pPr lvl="0"/>
            <a:r>
              <a:rPr lang="de-DE" smtClean="0"/>
              <a:t>Please insert Unrestrictedity note</a:t>
            </a:r>
            <a:endParaRPr lang="de-DE" dirty="0" smtClean="0"/>
          </a:p>
        </p:txBody>
      </p:sp>
      <p:grpSp>
        <p:nvGrpSpPr>
          <p:cNvPr id="33" name="Gruppieren 32"/>
          <p:cNvGrpSpPr/>
          <p:nvPr userDrawn="1"/>
        </p:nvGrpSpPr>
        <p:grpSpPr>
          <a:xfrm>
            <a:off x="-216000" y="-216000"/>
            <a:ext cx="12628800" cy="7290000"/>
            <a:chOff x="-216000" y="-216000"/>
            <a:chExt cx="12628800" cy="7290000"/>
          </a:xfrm>
        </p:grpSpPr>
        <p:cxnSp>
          <p:nvCxnSpPr>
            <p:cNvPr id="34" name="Gerade Verbindung 3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57" name="Rechteck 56" hidden="1"/>
          <p:cNvSpPr/>
          <p:nvPr userDrawn="1">
            <p:custDataLst>
              <p:tags r:id="rId4"/>
            </p:custDataLst>
          </p:nvPr>
        </p:nvSpPr>
        <p:spPr bwMode="auto">
          <a:xfrm>
            <a:off x="627063" y="333375"/>
            <a:ext cx="8208962" cy="1223963"/>
          </a:xfrm>
          <a:prstGeom prst="rect">
            <a:avLst/>
          </a:prstGeom>
          <a:solidFill>
            <a:schemeClr val="accent3">
              <a:lumMod val="75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61" name="MIO_LOGOPLACEHOLDER"/>
          <p:cNvSpPr>
            <a:spLocks noGrp="1"/>
          </p:cNvSpPr>
          <p:nvPr>
            <p:ph type="pic" sz="quarter" idx="14"/>
          </p:nvPr>
        </p:nvSpPr>
        <p:spPr>
          <a:xfrm>
            <a:off x="9555163" y="324000"/>
            <a:ext cx="2160587" cy="914400"/>
          </a:xfrm>
          <a:solidFill>
            <a:schemeClr val="bg1"/>
          </a:solidFill>
        </p:spPr>
        <p:txBody>
          <a:bodyPr anchor="ctr" anchorCtr="1"/>
          <a:lstStyle>
            <a:lvl1pPr>
              <a:defRPr sz="800"/>
            </a:lvl1pPr>
          </a:lstStyle>
          <a:p>
            <a:endParaRPr lang="en-US" dirty="0"/>
          </a:p>
        </p:txBody>
      </p:sp>
    </p:spTree>
    <p:extLst>
      <p:ext uri="{BB962C8B-B14F-4D97-AF65-F5344CB8AC3E}">
        <p14:creationId xmlns:p14="http://schemas.microsoft.com/office/powerpoint/2010/main" val="24149807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icture">
    <p:spTree>
      <p:nvGrpSpPr>
        <p:cNvPr id="1" name=""/>
        <p:cNvGrpSpPr/>
        <p:nvPr/>
      </p:nvGrpSpPr>
      <p:grpSpPr>
        <a:xfrm>
          <a:off x="0" y="0"/>
          <a:ext cx="0" cy="0"/>
          <a:chOff x="0" y="0"/>
          <a:chExt cx="0" cy="0"/>
        </a:xfrm>
      </p:grpSpPr>
      <p:pic>
        <p:nvPicPr>
          <p:cNvPr id="82" name="Grafik 4"/>
          <p:cNvPicPr>
            <a:picLocks noChangeAsp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12196800" cy="6857128"/>
          </a:xfrm>
          <a:prstGeom prst="rect">
            <a:avLst/>
          </a:prstGeom>
        </p:spPr>
      </p:pic>
      <p:sp>
        <p:nvSpPr>
          <p:cNvPr id="4" name="cdtRectangle 115 Id57350"/>
          <p:cNvSpPr>
            <a:spLocks noGrp="1" noChangeArrowheads="1"/>
          </p:cNvSpPr>
          <p:nvPr>
            <p:ph type="ctrTitle"/>
            <p:custDataLst>
              <p:tags r:id="rId2"/>
            </p:custDataLst>
          </p:nvPr>
        </p:nvSpPr>
        <p:spPr bwMode="ltGray">
          <a:xfrm>
            <a:off x="627063" y="3891286"/>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3"/>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grpSp>
        <p:nvGrpSpPr>
          <p:cNvPr id="32" name="Gruppieren 31"/>
          <p:cNvGrpSpPr/>
          <p:nvPr userDrawn="1"/>
        </p:nvGrpSpPr>
        <p:grpSpPr>
          <a:xfrm>
            <a:off x="-216000" y="-216000"/>
            <a:ext cx="12628800" cy="7290000"/>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0" name="Group 33"/>
          <p:cNvGrpSpPr>
            <a:grpSpLocks noChangeAspect="1"/>
          </p:cNvGrpSpPr>
          <p:nvPr userDrawn="1"/>
        </p:nvGrpSpPr>
        <p:grpSpPr bwMode="auto">
          <a:xfrm>
            <a:off x="9555163" y="323850"/>
            <a:ext cx="2159000" cy="914400"/>
            <a:chOff x="6019" y="204"/>
            <a:chExt cx="1360" cy="576"/>
          </a:xfrm>
        </p:grpSpPr>
        <p:sp>
          <p:nvSpPr>
            <p:cNvPr id="3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90537538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picture 1">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59" name="Rechteck 58"/>
          <p:cNvSpPr/>
          <p:nvPr userDrawn="1"/>
        </p:nvSpPr>
        <p:spPr bwMode="auto">
          <a:xfrm>
            <a:off x="0" y="0"/>
            <a:ext cx="12198350" cy="6876000"/>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fr-FR" sz="1800" b="1" dirty="0" err="1" smtClean="0">
              <a:solidFill>
                <a:schemeClr val="tx1"/>
              </a:solidFill>
            </a:endParaRPr>
          </a:p>
        </p:txBody>
      </p:sp>
      <p:sp>
        <p:nvSpPr>
          <p:cNvPr id="33" name="Rechteck 32" hidden="1"/>
          <p:cNvSpPr/>
          <p:nvPr userDrawn="1">
            <p:custDataLst>
              <p:tags r:id="rId1"/>
            </p:custDataLst>
          </p:nvPr>
        </p:nvSpPr>
        <p:spPr bwMode="auto">
          <a:xfrm>
            <a:off x="627062" y="1557338"/>
            <a:ext cx="11087338" cy="4674262"/>
          </a:xfrm>
          <a:prstGeom prst="rect">
            <a:avLst/>
          </a:prstGeom>
          <a:solidFill>
            <a:schemeClr val="accent3">
              <a:lumMod val="75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4" name="cdtRectangle 115 Id57350"/>
          <p:cNvSpPr>
            <a:spLocks noGrp="1" noChangeArrowheads="1"/>
          </p:cNvSpPr>
          <p:nvPr>
            <p:ph type="ctrTitle"/>
            <p:custDataLst>
              <p:tags r:id="rId2"/>
            </p:custDataLst>
          </p:nvPr>
        </p:nvSpPr>
        <p:spPr bwMode="ltGray">
          <a:xfrm>
            <a:off x="627063" y="4262400"/>
            <a:ext cx="6480000"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3"/>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9" name="Textplatzhalter 57343"/>
          <p:cNvSpPr>
            <a:spLocks noGrp="1"/>
          </p:cNvSpPr>
          <p:nvPr>
            <p:ph type="body" sz="quarter" idx="12" hasCustomPrompt="1"/>
          </p:nvPr>
        </p:nvSpPr>
        <p:spPr>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3" y="5907600"/>
            <a:ext cx="2340000" cy="324000"/>
          </a:xfrm>
        </p:spPr>
        <p:txBody>
          <a:bodyPr lIns="216000" tIns="90000" rIns="0" bIns="46800"/>
          <a:lstStyle>
            <a:lvl1pPr algn="l">
              <a:lnSpc>
                <a:spcPct val="100000"/>
              </a:lnSpc>
              <a:defRPr sz="1000" b="1"/>
            </a:lvl1pPr>
            <a:lvl2pPr marL="1588" indent="0">
              <a:buNone/>
              <a:defRPr/>
            </a:lvl2pPr>
          </a:lstStyle>
          <a:p>
            <a:pPr lvl="0"/>
            <a:r>
              <a:rPr lang="de-DE" smtClean="0"/>
              <a:t>Please insert Unrestrictedity note</a:t>
            </a:r>
            <a:endParaRPr lang="de-DE" dirty="0" smtClean="0"/>
          </a:p>
        </p:txBody>
      </p:sp>
      <p:grpSp>
        <p:nvGrpSpPr>
          <p:cNvPr id="34" name="Gruppieren 33"/>
          <p:cNvGrpSpPr/>
          <p:nvPr userDrawn="1"/>
        </p:nvGrpSpPr>
        <p:grpSpPr>
          <a:xfrm>
            <a:off x="-216000" y="-216000"/>
            <a:ext cx="12628800"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57" name="Rechteck 56" hidden="1"/>
          <p:cNvSpPr/>
          <p:nvPr userDrawn="1">
            <p:custDataLst>
              <p:tags r:id="rId4"/>
            </p:custDataLst>
          </p:nvPr>
        </p:nvSpPr>
        <p:spPr bwMode="auto">
          <a:xfrm>
            <a:off x="627063" y="333375"/>
            <a:ext cx="8208962" cy="1223963"/>
          </a:xfrm>
          <a:prstGeom prst="rect">
            <a:avLst/>
          </a:prstGeom>
          <a:solidFill>
            <a:schemeClr val="accent3">
              <a:lumMod val="75000"/>
            </a:scheme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60" name="MIO_LOGOPLACEHOLDER"/>
          <p:cNvSpPr>
            <a:spLocks noGrp="1"/>
          </p:cNvSpPr>
          <p:nvPr>
            <p:ph type="pic" sz="quarter" idx="14"/>
          </p:nvPr>
        </p:nvSpPr>
        <p:spPr>
          <a:xfrm>
            <a:off x="9555163" y="324000"/>
            <a:ext cx="2160587" cy="914400"/>
          </a:xfrm>
          <a:solidFill>
            <a:schemeClr val="bg1"/>
          </a:solidFill>
        </p:spPr>
        <p:txBody>
          <a:bodyPr anchor="ctr" anchorCtr="1"/>
          <a:lstStyle>
            <a:lvl1pPr>
              <a:defRPr sz="800"/>
            </a:lvl1pPr>
          </a:lstStyle>
          <a:p>
            <a:endParaRPr lang="en-US" dirty="0"/>
          </a:p>
        </p:txBody>
      </p:sp>
    </p:spTree>
    <p:extLst>
      <p:ext uri="{BB962C8B-B14F-4D97-AF65-F5344CB8AC3E}">
        <p14:creationId xmlns:p14="http://schemas.microsoft.com/office/powerpoint/2010/main" val="22171420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4" name="Bildplatzhalter 3"/>
          <p:cNvSpPr>
            <a:spLocks noGrp="1"/>
          </p:cNvSpPr>
          <p:nvPr>
            <p:ph type="pic" sz="quarter" idx="10"/>
          </p:nvPr>
        </p:nvSpPr>
        <p:spPr>
          <a:xfrm>
            <a:off x="4227512" y="1440000"/>
            <a:ext cx="7976487" cy="4752000"/>
          </a:xfrm>
          <a:pattFill prst="ltUpDiag">
            <a:fgClr>
              <a:schemeClr val="accent1"/>
            </a:fgClr>
            <a:bgClr>
              <a:schemeClr val="bg1"/>
            </a:bgClr>
          </a:pattFill>
        </p:spPr>
        <p:txBody>
          <a:bodyPr tIns="1800000"/>
          <a:lstStyle>
            <a:lvl1pPr algn="ctr">
              <a:defRPr/>
            </a:lvl1pPr>
          </a:lstStyle>
          <a:p>
            <a:endParaRPr lang="fr-FR"/>
          </a:p>
        </p:txBody>
      </p:sp>
      <p:grpSp>
        <p:nvGrpSpPr>
          <p:cNvPr id="5" name="Group 33"/>
          <p:cNvGrpSpPr>
            <a:grpSpLocks noChangeAspect="1"/>
          </p:cNvGrpSpPr>
          <p:nvPr userDrawn="1"/>
        </p:nvGrpSpPr>
        <p:grpSpPr bwMode="auto">
          <a:xfrm>
            <a:off x="9555163" y="323850"/>
            <a:ext cx="2159000" cy="914400"/>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92128314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C7F970-023C-4A12-AC6E-A1278DC4E8AC}"/>
              </a:ext>
            </a:extLst>
          </p:cNvPr>
          <p:cNvPicPr>
            <a:picLocks noChangeAspect="1"/>
          </p:cNvPicPr>
          <p:nvPr userDrawn="1"/>
        </p:nvPicPr>
        <p:blipFill>
          <a:blip r:embed="rId4"/>
          <a:stretch>
            <a:fillRect/>
          </a:stretch>
        </p:blipFill>
        <p:spPr>
          <a:xfrm>
            <a:off x="-21675" y="0"/>
            <a:ext cx="12220021" cy="6858000"/>
          </a:xfrm>
          <a:prstGeom prst="rect">
            <a:avLst/>
          </a:prstGeom>
        </p:spPr>
      </p:pic>
      <p:sp>
        <p:nvSpPr>
          <p:cNvPr id="4" name="cdtRectangle 115 Id57350"/>
          <p:cNvSpPr>
            <a:spLocks noGrp="1" noChangeArrowheads="1"/>
          </p:cNvSpPr>
          <p:nvPr>
            <p:ph type="ctrTitle"/>
            <p:custDataLst>
              <p:tags r:id="rId1"/>
            </p:custDataLst>
          </p:nvPr>
        </p:nvSpPr>
        <p:spPr bwMode="ltGray">
          <a:xfrm>
            <a:off x="627063" y="3462181"/>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endParaRPr lang="en-US" noProof="0" dirty="0"/>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endParaRPr lang="en-US" sz="1100" b="1" dirty="0">
              <a:solidFill>
                <a:srgbClr val="990000"/>
              </a:solidFill>
            </a:endParaRPr>
          </a:p>
        </p:txBody>
      </p:sp>
      <p:sp>
        <p:nvSpPr>
          <p:cNvPr id="9" name="Textplatzhalter 57343"/>
          <p:cNvSpPr>
            <a:spLocks noGrp="1"/>
          </p:cNvSpPr>
          <p:nvPr>
            <p:ph type="body" sz="quarter" idx="12" hasCustomPrompt="1"/>
          </p:nvPr>
        </p:nvSpPr>
        <p:spPr bwMode="gray">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en-US" noProof="0" dirty="0"/>
              <a:t>Please insert URL</a:t>
            </a:r>
          </a:p>
        </p:txBody>
      </p:sp>
      <p:sp>
        <p:nvSpPr>
          <p:cNvPr id="10" name="Textplatzhalter 57343"/>
          <p:cNvSpPr>
            <a:spLocks noGrp="1"/>
          </p:cNvSpPr>
          <p:nvPr>
            <p:ph type="body" sz="quarter" idx="13" hasCustomPrompt="1"/>
          </p:nvPr>
        </p:nvSpPr>
        <p:spPr>
          <a:xfrm>
            <a:off x="627062" y="5907600"/>
            <a:ext cx="3311525" cy="324000"/>
          </a:xfrm>
        </p:spPr>
        <p:txBody>
          <a:bodyPr lIns="216000" tIns="90000" rIns="0" bIns="46800"/>
          <a:lstStyle>
            <a:lvl1pPr algn="l">
              <a:lnSpc>
                <a:spcPct val="100000"/>
              </a:lnSpc>
              <a:defRPr sz="1000" b="1"/>
            </a:lvl1pPr>
            <a:lvl2pPr marL="1588" indent="0">
              <a:buNone/>
              <a:defRPr/>
            </a:lvl2pPr>
          </a:lstStyle>
          <a:p>
            <a:pPr lvl="0"/>
            <a:r>
              <a:rPr lang="en-US" noProof="0" dirty="0"/>
              <a:t>Please insert confidentiality note</a:t>
            </a:r>
          </a:p>
        </p:txBody>
      </p:sp>
      <p:grpSp>
        <p:nvGrpSpPr>
          <p:cNvPr id="83" name="Gruppieren 82"/>
          <p:cNvGrpSpPr/>
          <p:nvPr userDrawn="1"/>
        </p:nvGrpSpPr>
        <p:grpSpPr>
          <a:xfrm>
            <a:off x="-216000" y="-216000"/>
            <a:ext cx="12628800" cy="7290000"/>
            <a:chOff x="-216000" y="-216000"/>
            <a:chExt cx="12628800" cy="7290000"/>
          </a:xfrm>
        </p:grpSpPr>
        <p:cxnSp>
          <p:nvCxnSpPr>
            <p:cNvPr id="84" name="Gerade Verbindung 8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Gerade Verbindung 104"/>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0" name="Group 33"/>
          <p:cNvGrpSpPr>
            <a:grpSpLocks noChangeAspect="1"/>
          </p:cNvGrpSpPr>
          <p:nvPr userDrawn="1"/>
        </p:nvGrpSpPr>
        <p:grpSpPr bwMode="gray">
          <a:xfrm>
            <a:off x="9555163" y="323850"/>
            <a:ext cx="2159000" cy="914400"/>
            <a:chOff x="6019" y="204"/>
            <a:chExt cx="1360" cy="576"/>
          </a:xfrm>
        </p:grpSpPr>
        <p:sp>
          <p:nvSpPr>
            <p:cNvPr id="32"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3"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4"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5"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6"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7"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8"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9"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0"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1"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2"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3"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4"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5"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6"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7"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8"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9"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0"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1"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2"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3"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4"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5"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6"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7"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8"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grpSp>
    </p:spTree>
    <p:extLst>
      <p:ext uri="{BB962C8B-B14F-4D97-AF65-F5344CB8AC3E}">
        <p14:creationId xmlns:p14="http://schemas.microsoft.com/office/powerpoint/2010/main" val="216199630"/>
      </p:ext>
    </p:extLst>
  </p:cSld>
  <p:clrMapOvr>
    <a:masterClrMapping/>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7063" y="3462181"/>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endParaRPr lang="en-US" noProof="0" dirty="0"/>
          </a:p>
        </p:txBody>
      </p:sp>
      <p:sp>
        <p:nvSpPr>
          <p:cNvPr id="4"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endParaRPr lang="en-US" sz="1100" b="1" dirty="0">
              <a:solidFill>
                <a:srgbClr val="990000"/>
              </a:solidFill>
            </a:endParaRPr>
          </a:p>
        </p:txBody>
      </p:sp>
      <p:sp>
        <p:nvSpPr>
          <p:cNvPr id="8" name="Textplatzhalter 57343"/>
          <p:cNvSpPr>
            <a:spLocks noGrp="1"/>
          </p:cNvSpPr>
          <p:nvPr>
            <p:ph type="body" sz="quarter" idx="12" hasCustomPrompt="1"/>
          </p:nvPr>
        </p:nvSpPr>
        <p:spPr bwMode="gray">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en-US" noProof="0" dirty="0"/>
              <a:t>Please insert URL</a:t>
            </a:r>
          </a:p>
        </p:txBody>
      </p:sp>
      <p:sp>
        <p:nvSpPr>
          <p:cNvPr id="11" name="Textplatzhalter 57343"/>
          <p:cNvSpPr>
            <a:spLocks noGrp="1"/>
          </p:cNvSpPr>
          <p:nvPr>
            <p:ph type="body" sz="quarter" idx="13" hasCustomPrompt="1"/>
          </p:nvPr>
        </p:nvSpPr>
        <p:spPr>
          <a:xfrm>
            <a:off x="627062" y="5907600"/>
            <a:ext cx="3311525" cy="324000"/>
          </a:xfrm>
        </p:spPr>
        <p:txBody>
          <a:bodyPr lIns="216000" tIns="90000" rIns="0" bIns="46800"/>
          <a:lstStyle>
            <a:lvl1pPr algn="l">
              <a:lnSpc>
                <a:spcPct val="100000"/>
              </a:lnSpc>
              <a:defRPr sz="1000" b="1"/>
            </a:lvl1pPr>
            <a:lvl2pPr marL="1588" indent="0">
              <a:buNone/>
              <a:defRPr/>
            </a:lvl2pPr>
          </a:lstStyle>
          <a:p>
            <a:pPr lvl="0"/>
            <a:r>
              <a:rPr lang="en-US" noProof="0" dirty="0"/>
              <a:t>Please insert confidentiality note</a:t>
            </a:r>
          </a:p>
        </p:txBody>
      </p:sp>
      <p:grpSp>
        <p:nvGrpSpPr>
          <p:cNvPr id="82" name="Gruppieren 81"/>
          <p:cNvGrpSpPr/>
          <p:nvPr userDrawn="1"/>
        </p:nvGrpSpPr>
        <p:grpSpPr>
          <a:xfrm>
            <a:off x="-216000" y="-216000"/>
            <a:ext cx="12628800" cy="7290000"/>
            <a:chOff x="-216000" y="-216000"/>
            <a:chExt cx="12628800" cy="7290000"/>
          </a:xfrm>
        </p:grpSpPr>
        <p:cxnSp>
          <p:nvCxnSpPr>
            <p:cNvPr id="83" name="Gerade Verbindung 8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9" name="Group 33"/>
          <p:cNvGrpSpPr>
            <a:grpSpLocks noChangeAspect="1"/>
          </p:cNvGrpSpPr>
          <p:nvPr userDrawn="1"/>
        </p:nvGrpSpPr>
        <p:grpSpPr bwMode="gray">
          <a:xfrm>
            <a:off x="9555163" y="323850"/>
            <a:ext cx="2159000" cy="914400"/>
            <a:chOff x="6019" y="204"/>
            <a:chExt cx="1360" cy="576"/>
          </a:xfrm>
        </p:grpSpPr>
        <p:sp>
          <p:nvSpPr>
            <p:cNvPr id="30"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1"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2"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3"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4"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5"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6"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7"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8"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9"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0"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1"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2"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3"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4"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5"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6"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7"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8"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9"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0"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1"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2"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3"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4"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5"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6"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grpSp>
    </p:spTree>
    <p:extLst>
      <p:ext uri="{BB962C8B-B14F-4D97-AF65-F5344CB8AC3E}">
        <p14:creationId xmlns:p14="http://schemas.microsoft.com/office/powerpoint/2010/main" val="3980109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title picture">
    <p:spTree>
      <p:nvGrpSpPr>
        <p:cNvPr id="1" name=""/>
        <p:cNvGrpSpPr/>
        <p:nvPr/>
      </p:nvGrpSpPr>
      <p:grpSpPr>
        <a:xfrm>
          <a:off x="0" y="0"/>
          <a:ext cx="0" cy="0"/>
          <a:chOff x="0" y="0"/>
          <a:chExt cx="0" cy="0"/>
        </a:xfrm>
      </p:grpSpPr>
      <p:pic>
        <p:nvPicPr>
          <p:cNvPr id="58" name="Grafik 57"/>
          <p:cNvPicPr>
            <a:picLocks noChangeAspect="1"/>
          </p:cNvPicPr>
          <p:nvPr userDrawn="1"/>
        </p:nvPicPr>
        <p:blipFill rotWithShape="1">
          <a:blip r:embed="rId4">
            <a:extLst>
              <a:ext uri="{28A0092B-C50C-407E-A947-70E740481C1C}">
                <a14:useLocalDpi xmlns:a14="http://schemas.microsoft.com/office/drawing/2010/main" val="0"/>
              </a:ext>
            </a:extLst>
          </a:blip>
          <a:srcRect l="2160" t="1851" r="599" b="3287"/>
          <a:stretch/>
        </p:blipFill>
        <p:spPr>
          <a:xfrm>
            <a:off x="0" y="0"/>
            <a:ext cx="12198350" cy="6858000"/>
          </a:xfrm>
          <a:prstGeom prst="rect">
            <a:avLst/>
          </a:prstGeom>
        </p:spPr>
      </p:pic>
      <p:sp>
        <p:nvSpPr>
          <p:cNvPr id="4" name="cdtRectangle 115 Id57350"/>
          <p:cNvSpPr>
            <a:spLocks noGrp="1" noChangeArrowheads="1"/>
          </p:cNvSpPr>
          <p:nvPr>
            <p:ph type="ctrTitle"/>
            <p:custDataLst>
              <p:tags r:id="rId1"/>
            </p:custDataLst>
          </p:nvPr>
        </p:nvSpPr>
        <p:spPr bwMode="ltGray">
          <a:xfrm>
            <a:off x="627063" y="3891286"/>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endParaRPr lang="en-US" noProof="0" dirty="0"/>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endParaRPr lang="en-US" sz="1100" b="1" dirty="0">
              <a:solidFill>
                <a:srgbClr val="990000"/>
              </a:solidFill>
            </a:endParaRPr>
          </a:p>
        </p:txBody>
      </p:sp>
      <p:grpSp>
        <p:nvGrpSpPr>
          <p:cNvPr id="82" name="Gruppieren 81"/>
          <p:cNvGrpSpPr/>
          <p:nvPr userDrawn="1"/>
        </p:nvGrpSpPr>
        <p:grpSpPr>
          <a:xfrm>
            <a:off x="-216000" y="-216000"/>
            <a:ext cx="12628800" cy="7290000"/>
            <a:chOff x="-216000" y="-216000"/>
            <a:chExt cx="12628800" cy="7290000"/>
          </a:xfrm>
        </p:grpSpPr>
        <p:cxnSp>
          <p:nvCxnSpPr>
            <p:cNvPr id="83" name="Gerade Verbindung 8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8" name="Group 33"/>
          <p:cNvGrpSpPr>
            <a:grpSpLocks noChangeAspect="1"/>
          </p:cNvGrpSpPr>
          <p:nvPr userDrawn="1"/>
        </p:nvGrpSpPr>
        <p:grpSpPr bwMode="gray">
          <a:xfrm>
            <a:off x="9555163" y="323850"/>
            <a:ext cx="2159000" cy="914400"/>
            <a:chOff x="6019" y="204"/>
            <a:chExt cx="1360" cy="576"/>
          </a:xfrm>
        </p:grpSpPr>
        <p:sp>
          <p:nvSpPr>
            <p:cNvPr id="29"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0"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2"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3"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4"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5"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6"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7"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8"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9"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0"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1"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2"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3"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4"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5"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6"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7"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8"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9"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0"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1"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2"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3"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4"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5"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6"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grpSp>
    </p:spTree>
    <p:extLst>
      <p:ext uri="{BB962C8B-B14F-4D97-AF65-F5344CB8AC3E}">
        <p14:creationId xmlns:p14="http://schemas.microsoft.com/office/powerpoint/2010/main" val="18079722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hapter 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7063" y="3891600"/>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endParaRPr lang="en-US" noProof="0" dirty="0"/>
          </a:p>
        </p:txBody>
      </p:sp>
      <p:sp>
        <p:nvSpPr>
          <p:cNvPr id="4"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endParaRPr lang="en-US" sz="1100" b="1" dirty="0">
              <a:solidFill>
                <a:srgbClr val="990000"/>
              </a:solidFill>
            </a:endParaRPr>
          </a:p>
        </p:txBody>
      </p:sp>
      <p:grpSp>
        <p:nvGrpSpPr>
          <p:cNvPr id="80" name="Gruppieren 79"/>
          <p:cNvGrpSpPr/>
          <p:nvPr userDrawn="1"/>
        </p:nvGrpSpPr>
        <p:grpSpPr>
          <a:xfrm>
            <a:off x="-216000" y="-216000"/>
            <a:ext cx="12628800" cy="7290000"/>
            <a:chOff x="-216000" y="-216000"/>
            <a:chExt cx="12628800" cy="7290000"/>
          </a:xfrm>
        </p:grpSpPr>
        <p:cxnSp>
          <p:nvCxnSpPr>
            <p:cNvPr id="81" name="Gerade Verbindung 80"/>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0"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1"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2"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3"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4"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5"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6"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7"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8"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9"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0"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1"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2"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3"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4"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5"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6"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7"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8"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9"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0"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1"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2"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3"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4"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grpSp>
    </p:spTree>
    <p:extLst>
      <p:ext uri="{BB962C8B-B14F-4D97-AF65-F5344CB8AC3E}">
        <p14:creationId xmlns:p14="http://schemas.microsoft.com/office/powerpoint/2010/main" val="3731493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hapter title Dynamic Petrol">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endParaRPr lang="en-US" sz="1100" b="1" dirty="0">
              <a:solidFill>
                <a:srgbClr val="990000"/>
              </a:solidFill>
            </a:endParaRPr>
          </a:p>
        </p:txBody>
      </p:sp>
      <p:sp>
        <p:nvSpPr>
          <p:cNvPr id="30" name="cdtRectangle 115 Id57350"/>
          <p:cNvSpPr>
            <a:spLocks noGrp="1" noChangeArrowheads="1"/>
          </p:cNvSpPr>
          <p:nvPr>
            <p:ph type="ctrTitle"/>
            <p:custDataLst>
              <p:tags r:id="rId2"/>
            </p:custDataLst>
          </p:nvPr>
        </p:nvSpPr>
        <p:spPr bwMode="auto">
          <a:xfrm>
            <a:off x="627063" y="3891600"/>
            <a:ext cx="6480000" cy="2340314"/>
          </a:xfrm>
          <a:no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endParaRPr lang="en-US" noProof="0" dirty="0"/>
          </a:p>
        </p:txBody>
      </p:sp>
      <p:grpSp>
        <p:nvGrpSpPr>
          <p:cNvPr id="81" name="Gruppieren 80"/>
          <p:cNvGrpSpPr/>
          <p:nvPr userDrawn="1"/>
        </p:nvGrpSpPr>
        <p:grpSpPr>
          <a:xfrm>
            <a:off x="-216000" y="-216000"/>
            <a:ext cx="12628800"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1"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2"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3"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4"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5"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6"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7"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8"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9"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0"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1"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2"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3"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4"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5"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6"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7"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8"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9"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0"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1"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2"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3"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4"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5"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grpSp>
    </p:spTree>
    <p:extLst>
      <p:ext uri="{BB962C8B-B14F-4D97-AF65-F5344CB8AC3E}">
        <p14:creationId xmlns:p14="http://schemas.microsoft.com/office/powerpoint/2010/main" val="154196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hapter title Blue light">
    <p:bg>
      <p:bgPr>
        <a:solidFill>
          <a:srgbClr val="50BED7"/>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endParaRPr lang="en-US" sz="1100" b="1" dirty="0">
              <a:solidFill>
                <a:srgbClr val="990000"/>
              </a:solidFill>
            </a:endParaRPr>
          </a:p>
        </p:txBody>
      </p:sp>
      <p:sp>
        <p:nvSpPr>
          <p:cNvPr id="34" name="cdtRectangle 115 Id57350"/>
          <p:cNvSpPr>
            <a:spLocks noGrp="1" noChangeArrowheads="1"/>
          </p:cNvSpPr>
          <p:nvPr>
            <p:ph type="ctrTitle"/>
            <p:custDataLst>
              <p:tags r:id="rId2"/>
            </p:custDataLst>
          </p:nvPr>
        </p:nvSpPr>
        <p:spPr bwMode="auto">
          <a:xfrm>
            <a:off x="627063" y="3891600"/>
            <a:ext cx="6480000" cy="2340314"/>
          </a:xfrm>
          <a:no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noProof="0"/>
              <a:t>Click to edit Master title style</a:t>
            </a:r>
            <a:endParaRPr lang="en-US" noProof="0" dirty="0"/>
          </a:p>
        </p:txBody>
      </p:sp>
      <p:grpSp>
        <p:nvGrpSpPr>
          <p:cNvPr id="81" name="Gruppieren 80"/>
          <p:cNvGrpSpPr/>
          <p:nvPr userDrawn="1"/>
        </p:nvGrpSpPr>
        <p:grpSpPr>
          <a:xfrm>
            <a:off x="-216000" y="-216000"/>
            <a:ext cx="12628800"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55163" y="323850"/>
            <a:ext cx="2159000"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0"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1"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2"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3"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5"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6"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7"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8"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39"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0"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1"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2"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3"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4"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5"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6"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7"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8"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49"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0"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1"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2"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3"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4"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5"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grpSp>
    </p:spTree>
    <p:extLst>
      <p:ext uri="{BB962C8B-B14F-4D97-AF65-F5344CB8AC3E}">
        <p14:creationId xmlns:p14="http://schemas.microsoft.com/office/powerpoint/2010/main" val="17291005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noProof="0" dirty="0"/>
              <a:t>Click to edit Master title style</a:t>
            </a:r>
          </a:p>
        </p:txBody>
      </p:sp>
      <p:sp>
        <p:nvSpPr>
          <p:cNvPr id="4" name="cdtText Placeholder 12 Id13"/>
          <p:cNvSpPr>
            <a:spLocks noGrp="1"/>
          </p:cNvSpPr>
          <p:nvPr>
            <p:ph type="body" sz="quarter" idx="14" hasCustomPrompt="1"/>
            <p:custDataLst>
              <p:tags r:id="rId1"/>
            </p:custDataLst>
          </p:nvPr>
        </p:nvSpPr>
        <p:spPr bwMode="auto">
          <a:xfrm>
            <a:off x="4658996" y="1439999"/>
            <a:ext cx="7539354"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80000" indent="-180000">
              <a:lnSpc>
                <a:spcPct val="100000"/>
              </a:lnSpc>
              <a:spcBef>
                <a:spcPts val="500"/>
              </a:spcBef>
              <a:spcAft>
                <a:spcPts val="500"/>
              </a:spcAft>
              <a:buFont typeface="Arial" pitchFamily="34" charset="0"/>
              <a:buChar char="•"/>
              <a:tabLst>
                <a:tab pos="5359400" algn="r"/>
              </a:tabLst>
              <a:defRPr b="0">
                <a:solidFill>
                  <a:srgbClr val="000000"/>
                </a:solidFill>
              </a:defRPr>
            </a:lvl2pPr>
            <a:lvl3pPr marL="180000" indent="-180000">
              <a:lnSpc>
                <a:spcPct val="100000"/>
              </a:lnSpc>
              <a:spcBef>
                <a:spcPts val="500"/>
              </a:spcBef>
              <a:spcAft>
                <a:spcPts val="500"/>
              </a:spcAft>
              <a:buFont typeface="Arial" pitchFamily="34" charset="0"/>
              <a:buChar char="•"/>
              <a:tabLst>
                <a:tab pos="5359400" algn="r"/>
              </a:tabLst>
              <a:defRPr b="1">
                <a:solidFill>
                  <a:srgbClr val="000000"/>
                </a:solidFill>
              </a:defRPr>
            </a:lvl3pPr>
            <a:lvl4pPr marL="360000" indent="-180000">
              <a:lnSpc>
                <a:spcPct val="100000"/>
              </a:lnSpc>
              <a:spcBef>
                <a:spcPts val="500"/>
              </a:spcBef>
              <a:spcAft>
                <a:spcPts val="500"/>
              </a:spcAft>
              <a:buFont typeface="Arial" pitchFamily="34" charset="0"/>
              <a:buChar char="•"/>
              <a:tabLst>
                <a:tab pos="5359400" algn="r"/>
              </a:tabLst>
              <a:defRPr b="0">
                <a:solidFill>
                  <a:srgbClr val="000000"/>
                </a:solidFill>
              </a:defRPr>
            </a:lvl4pPr>
            <a:lvl5pPr marL="360000" indent="-1800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
        <p:nvSpPr>
          <p:cNvPr id="8" name="Bildplatzhalter 7"/>
          <p:cNvSpPr>
            <a:spLocks noGrp="1"/>
          </p:cNvSpPr>
          <p:nvPr>
            <p:ph type="pic" sz="quarter" idx="15"/>
          </p:nvPr>
        </p:nvSpPr>
        <p:spPr>
          <a:xfrm>
            <a:off x="0" y="1439999"/>
            <a:ext cx="4514400" cy="4752000"/>
          </a:xfrm>
        </p:spPr>
        <p:txBody>
          <a:bodyPr tIns="1800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13139662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lvl1pPr>
              <a:defRPr/>
            </a:lvl1pPr>
          </a:lstStyle>
          <a:p>
            <a:r>
              <a:rPr lang="en-US" noProof="0" dirty="0"/>
              <a:t>Click to edit Master title style</a:t>
            </a:r>
          </a:p>
        </p:txBody>
      </p:sp>
      <p:sp>
        <p:nvSpPr>
          <p:cNvPr id="13" name="cdtText Placeholder 12 Id13"/>
          <p:cNvSpPr>
            <a:spLocks noGrp="1"/>
          </p:cNvSpPr>
          <p:nvPr>
            <p:ph type="body" sz="quarter" idx="13"/>
            <p:custDataLst>
              <p:tags r:id="rId3"/>
            </p:custDataLst>
          </p:nvPr>
        </p:nvSpPr>
        <p:spPr>
          <a:xfrm>
            <a:off x="627063" y="1443038"/>
            <a:ext cx="3887914"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dtTextplatzhalter 12 Id5"/>
          <p:cNvSpPr>
            <a:spLocks noGrp="1"/>
          </p:cNvSpPr>
          <p:nvPr>
            <p:ph type="body" sz="quarter" idx="14" hasCustomPrompt="1"/>
            <p:custDataLst>
              <p:tags r:id="rId4"/>
            </p:custDataLst>
          </p:nvPr>
        </p:nvSpPr>
        <p:spPr bwMode="auto">
          <a:xfrm>
            <a:off x="4658995" y="1440000"/>
            <a:ext cx="7539355"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80000" indent="-180000">
              <a:lnSpc>
                <a:spcPct val="100000"/>
              </a:lnSpc>
              <a:spcBef>
                <a:spcPts val="500"/>
              </a:spcBef>
              <a:spcAft>
                <a:spcPts val="500"/>
              </a:spcAft>
              <a:buFont typeface="Arial" pitchFamily="34" charset="0"/>
              <a:buChar char="•"/>
              <a:tabLst>
                <a:tab pos="5359400" algn="r"/>
              </a:tabLst>
              <a:defRPr b="0">
                <a:solidFill>
                  <a:srgbClr val="000000"/>
                </a:solidFill>
              </a:defRPr>
            </a:lvl2pPr>
            <a:lvl3pPr marL="180000" indent="-180000">
              <a:lnSpc>
                <a:spcPct val="100000"/>
              </a:lnSpc>
              <a:spcBef>
                <a:spcPts val="500"/>
              </a:spcBef>
              <a:spcAft>
                <a:spcPts val="500"/>
              </a:spcAft>
              <a:buFont typeface="Arial" pitchFamily="34" charset="0"/>
              <a:buChar char="•"/>
              <a:tabLst>
                <a:tab pos="5359400" algn="r"/>
              </a:tabLst>
              <a:defRPr b="1">
                <a:solidFill>
                  <a:srgbClr val="000000"/>
                </a:solidFill>
              </a:defRPr>
            </a:lvl3pPr>
            <a:lvl4pPr marL="360000" indent="-180000">
              <a:lnSpc>
                <a:spcPct val="100000"/>
              </a:lnSpc>
              <a:spcBef>
                <a:spcPts val="500"/>
              </a:spcBef>
              <a:spcAft>
                <a:spcPts val="500"/>
              </a:spcAft>
              <a:buFont typeface="Arial" pitchFamily="34" charset="0"/>
              <a:buChar char="•"/>
              <a:tabLst>
                <a:tab pos="5359400" algn="r"/>
              </a:tabLst>
              <a:defRPr b="0">
                <a:solidFill>
                  <a:srgbClr val="000000"/>
                </a:solidFill>
              </a:defRPr>
            </a:lvl4pPr>
            <a:lvl5pPr marL="360000" indent="-1800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Tree>
    <p:custDataLst>
      <p:custData r:id="rId1"/>
    </p:custDataLst>
    <p:extLst>
      <p:ext uri="{BB962C8B-B14F-4D97-AF65-F5344CB8AC3E}">
        <p14:creationId xmlns:p14="http://schemas.microsoft.com/office/powerpoint/2010/main" val="4280244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7063" y="3891600"/>
            <a:ext cx="6480000" cy="2340314"/>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4"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grpSp>
        <p:nvGrpSpPr>
          <p:cNvPr id="31" name="Gruppieren 30"/>
          <p:cNvGrpSpPr/>
          <p:nvPr userDrawn="1"/>
        </p:nvGrpSpPr>
        <p:grpSpPr>
          <a:xfrm>
            <a:off x="-216000" y="-216000"/>
            <a:ext cx="12628800"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9" name="Group 33"/>
          <p:cNvGrpSpPr>
            <a:grpSpLocks noChangeAspect="1"/>
          </p:cNvGrpSpPr>
          <p:nvPr userDrawn="1"/>
        </p:nvGrpSpPr>
        <p:grpSpPr bwMode="auto">
          <a:xfrm>
            <a:off x="9555163" y="323850"/>
            <a:ext cx="2159000" cy="914400"/>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43080435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p>
            <a:r>
              <a:rPr lang="en-US" dirty="0"/>
              <a:t>Click to edit Master title style</a:t>
            </a:r>
            <a:endParaRPr lang="de-DE" dirty="0"/>
          </a:p>
        </p:txBody>
      </p:sp>
    </p:spTree>
    <p:custDataLst>
      <p:custData r:id="rId1"/>
    </p:custDataLst>
    <p:extLst>
      <p:ext uri="{BB962C8B-B14F-4D97-AF65-F5344CB8AC3E}">
        <p14:creationId xmlns:p14="http://schemas.microsoft.com/office/powerpoint/2010/main" val="18648923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
        <p:nvSpPr>
          <p:cNvPr id="4" name="Bildplatzhalter 3"/>
          <p:cNvSpPr>
            <a:spLocks noGrp="1"/>
          </p:cNvSpPr>
          <p:nvPr>
            <p:ph type="pic" sz="quarter" idx="10"/>
          </p:nvPr>
        </p:nvSpPr>
        <p:spPr>
          <a:xfrm>
            <a:off x="0" y="1440000"/>
            <a:ext cx="12204000" cy="4752000"/>
          </a:xfrm>
        </p:spPr>
        <p:txBody>
          <a:bodyPr tIns="1800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26495671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rgbClr val="FFFFFF"/>
        </a:solidFill>
        <a:effectLst/>
      </p:bgPr>
    </p:bg>
    <p:spTree>
      <p:nvGrpSpPr>
        <p:cNvPr id="1" name=""/>
        <p:cNvGrpSpPr/>
        <p:nvPr/>
      </p:nvGrpSpPr>
      <p:grpSpPr>
        <a:xfrm>
          <a:off x="0" y="0"/>
          <a:ext cx="0" cy="0"/>
          <a:chOff x="0" y="0"/>
          <a:chExt cx="0" cy="0"/>
        </a:xfrm>
      </p:grpSpPr>
      <p:sp>
        <p:nvSpPr>
          <p:cNvPr id="5" name="Rechteck 4"/>
          <p:cNvSpPr/>
          <p:nvPr userDrawn="1"/>
        </p:nvSpPr>
        <p:spPr bwMode="auto">
          <a:xfrm>
            <a:off x="0" y="0"/>
            <a:ext cx="12198350" cy="1439999"/>
          </a:xfrm>
          <a:prstGeom prst="rect">
            <a:avLst/>
          </a:prstGeom>
          <a:solidFill>
            <a:srgbClr val="FFFFFF"/>
          </a:solidFill>
          <a:ln w="127">
            <a:solidFill>
              <a:srgbClr val="FFFFFF"/>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dirty="0">
              <a:solidFill>
                <a:srgbClr val="FFFFFF"/>
              </a:solidFill>
              <a:latin typeface="Arial"/>
              <a:ea typeface="Arial Unicode MS" panose="020B0604020202020204" pitchFamily="34" charset="-128"/>
              <a:cs typeface="Arial Unicode MS" panose="020B0604020202020204" pitchFamily="34" charset="-128"/>
            </a:endParaRPr>
          </a:p>
        </p:txBody>
      </p:sp>
      <p:sp>
        <p:nvSpPr>
          <p:cNvPr id="4" name="Bildplatzhalter 3"/>
          <p:cNvSpPr>
            <a:spLocks noGrp="1"/>
          </p:cNvSpPr>
          <p:nvPr>
            <p:ph type="pic" sz="quarter" idx="10"/>
          </p:nvPr>
        </p:nvSpPr>
        <p:spPr>
          <a:xfrm>
            <a:off x="0" y="-2784"/>
            <a:ext cx="12196800" cy="6858000"/>
          </a:xfrm>
          <a:noFill/>
        </p:spPr>
        <p:txBody>
          <a:bodyPr tIns="1800000"/>
          <a:lstStyle>
            <a:lvl1pPr algn="ctr">
              <a:defRPr/>
            </a:lvl1pPr>
          </a:lstStyle>
          <a:p>
            <a:r>
              <a:rPr lang="en-US" noProof="0" dirty="0"/>
              <a:t>Click icon to add picture</a:t>
            </a:r>
          </a:p>
        </p:txBody>
      </p:sp>
      <p:sp>
        <p:nvSpPr>
          <p:cNvPr id="2" name="Titel 1"/>
          <p:cNvSpPr>
            <a:spLocks noGrp="1"/>
          </p:cNvSpPr>
          <p:nvPr>
            <p:ph type="title"/>
          </p:nvPr>
        </p:nvSpPr>
        <p:spPr bwMode="gray"/>
        <p:txBody>
          <a:bodyPr/>
          <a:lstStyle>
            <a:lvl1pPr>
              <a:defRPr>
                <a:solidFill>
                  <a:schemeClr val="tx1"/>
                </a:solidFill>
              </a:defRPr>
            </a:lvl1pPr>
          </a:lstStyle>
          <a:p>
            <a:r>
              <a:rPr lang="en-US" noProof="0" dirty="0"/>
              <a:t>Click to edit Master title style</a:t>
            </a:r>
          </a:p>
        </p:txBody>
      </p:sp>
      <p:grpSp>
        <p:nvGrpSpPr>
          <p:cNvPr id="6" name="Gruppieren 5"/>
          <p:cNvGrpSpPr/>
          <p:nvPr userDrawn="1"/>
        </p:nvGrpSpPr>
        <p:grpSpPr>
          <a:xfrm>
            <a:off x="-216000" y="-216000"/>
            <a:ext cx="12628800" cy="7290000"/>
            <a:chOff x="-216000" y="-216000"/>
            <a:chExt cx="12628800" cy="7290000"/>
          </a:xfrm>
        </p:grpSpPr>
        <p:cxnSp>
          <p:nvCxnSpPr>
            <p:cNvPr id="7" name="Gerade Verbindung 6"/>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Gerade Verbindung 7"/>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8"/>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9273228"/>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7" name="Gruppieren 6"/>
          <p:cNvGrpSpPr/>
          <p:nvPr userDrawn="1"/>
        </p:nvGrpSpPr>
        <p:grpSpPr>
          <a:xfrm>
            <a:off x="0" y="0"/>
            <a:ext cx="12198350" cy="6861907"/>
            <a:chOff x="0" y="0"/>
            <a:chExt cx="12198350" cy="6861907"/>
          </a:xfrm>
        </p:grpSpPr>
        <p:sp>
          <p:nvSpPr>
            <p:cNvPr id="4" name="Rechteck 3"/>
            <p:cNvSpPr/>
            <p:nvPr userDrawn="1"/>
          </p:nvSpPr>
          <p:spPr bwMode="auto">
            <a:xfrm>
              <a:off x="0" y="0"/>
              <a:ext cx="12198350" cy="6861907"/>
            </a:xfrm>
            <a:prstGeom prst="rect">
              <a:avLst/>
            </a:prstGeom>
            <a:solidFill>
              <a:schemeClr val="tx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rgbClr val="FFFFFF"/>
                </a:solidFill>
                <a:latin typeface="Arial"/>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rgbClr val="FFFFFF"/>
                </a:solidFill>
                <a:latin typeface="Arial"/>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bwMode="gray"/>
        <p:txBody>
          <a:bodyPr/>
          <a:lstStyle>
            <a:lvl1pPr>
              <a:defRPr>
                <a:solidFill>
                  <a:schemeClr val="tx1"/>
                </a:solidFill>
              </a:defRPr>
            </a:lvl1pPr>
          </a:lstStyle>
          <a:p>
            <a:r>
              <a:rPr lang="en-US" noProof="0" dirty="0"/>
              <a:t>Click to edit Master title style</a:t>
            </a:r>
          </a:p>
        </p:txBody>
      </p:sp>
      <p:grpSp>
        <p:nvGrpSpPr>
          <p:cNvPr id="8" name="Gruppieren 7"/>
          <p:cNvGrpSpPr/>
          <p:nvPr userDrawn="1"/>
        </p:nvGrpSpPr>
        <p:grpSpPr>
          <a:xfrm>
            <a:off x="-216000" y="-216000"/>
            <a:ext cx="12628800" cy="7290000"/>
            <a:chOff x="-216000" y="-216000"/>
            <a:chExt cx="12628800" cy="7290000"/>
          </a:xfrm>
        </p:grpSpPr>
        <p:cxnSp>
          <p:nvCxnSpPr>
            <p:cNvPr id="9" name="Gerade Verbindung 8"/>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26"/>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27"/>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28"/>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29"/>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30722633"/>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8350" cy="6861907"/>
          </a:xfrm>
          <a:prstGeom prst="rect">
            <a:avLst/>
          </a:prstGeom>
          <a:solidFill>
            <a:srgbClr val="50BED7"/>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dirty="0">
              <a:solidFill>
                <a:srgbClr val="FFFFFF"/>
              </a:solidFill>
              <a:latin typeface="Arial"/>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bwMode="gray"/>
        <p:txBody>
          <a:bodyPr/>
          <a:lstStyle>
            <a:lvl1pPr>
              <a:defRPr>
                <a:solidFill>
                  <a:schemeClr val="tx1"/>
                </a:solidFill>
              </a:defRPr>
            </a:lvl1pPr>
          </a:lstStyle>
          <a:p>
            <a:r>
              <a:rPr lang="en-US" noProof="0" dirty="0"/>
              <a:t>Click to edit Master title style</a:t>
            </a:r>
          </a:p>
        </p:txBody>
      </p:sp>
      <p:grpSp>
        <p:nvGrpSpPr>
          <p:cNvPr id="4" name="Gruppieren 3"/>
          <p:cNvGrpSpPr/>
          <p:nvPr userDrawn="1"/>
        </p:nvGrpSpPr>
        <p:grpSpPr>
          <a:xfrm>
            <a:off x="-216000" y="-216000"/>
            <a:ext cx="12628800" cy="7290000"/>
            <a:chOff x="-216000" y="-216000"/>
            <a:chExt cx="12628800" cy="7290000"/>
          </a:xfrm>
        </p:grpSpPr>
        <p:cxnSp>
          <p:nvCxnSpPr>
            <p:cNvPr id="5" name="Gerade Verbindung 4"/>
            <p:cNvCxnSpPr/>
            <p:nvPr userDrawn="1"/>
          </p:nvCxnSpPr>
          <p:spPr bwMode="auto">
            <a:xfrm>
              <a:off x="6270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Gerade Verbindung 5"/>
            <p:cNvCxnSpPr/>
            <p:nvPr userDrawn="1"/>
          </p:nvCxnSpPr>
          <p:spPr bwMode="auto">
            <a:xfrm>
              <a:off x="60991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 name="Gerade Verbindung 6"/>
            <p:cNvCxnSpPr/>
            <p:nvPr userDrawn="1"/>
          </p:nvCxnSpPr>
          <p:spPr bwMode="auto">
            <a:xfrm>
              <a:off x="62420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Gerade Verbindung 7"/>
            <p:cNvCxnSpPr/>
            <p:nvPr userDrawn="1"/>
          </p:nvCxnSpPr>
          <p:spPr bwMode="auto">
            <a:xfrm>
              <a:off x="8835479"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8"/>
            <p:cNvCxnSpPr/>
            <p:nvPr userDrawn="1"/>
          </p:nvCxnSpPr>
          <p:spPr bwMode="auto">
            <a:xfrm>
              <a:off x="1171575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9"/>
            <p:cNvCxnSpPr/>
            <p:nvPr userDrawn="1"/>
          </p:nvCxnSpPr>
          <p:spPr bwMode="auto">
            <a:xfrm rot="5400000">
              <a:off x="123228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10"/>
            <p:cNvCxnSpPr/>
            <p:nvPr userDrawn="1"/>
          </p:nvCxnSpPr>
          <p:spPr bwMode="auto">
            <a:xfrm rot="5400000">
              <a:off x="12322800" y="945844"/>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11"/>
            <p:cNvCxnSpPr/>
            <p:nvPr userDrawn="1"/>
          </p:nvCxnSpPr>
          <p:spPr bwMode="auto">
            <a:xfrm rot="5400000">
              <a:off x="123228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12"/>
            <p:cNvCxnSpPr/>
            <p:nvPr userDrawn="1"/>
          </p:nvCxnSpPr>
          <p:spPr bwMode="auto">
            <a:xfrm rot="5400000">
              <a:off x="123228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13"/>
            <p:cNvCxnSpPr/>
            <p:nvPr userDrawn="1"/>
          </p:nvCxnSpPr>
          <p:spPr bwMode="auto">
            <a:xfrm rot="5400000">
              <a:off x="123228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14"/>
            <p:cNvCxnSpPr/>
            <p:nvPr userDrawn="1"/>
          </p:nvCxnSpPr>
          <p:spPr bwMode="auto">
            <a:xfrm rot="5400000">
              <a:off x="123228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15"/>
            <p:cNvCxnSpPr/>
            <p:nvPr userDrawn="1"/>
          </p:nvCxnSpPr>
          <p:spPr bwMode="auto">
            <a:xfrm>
              <a:off x="627063"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16"/>
            <p:cNvCxnSpPr/>
            <p:nvPr userDrawn="1"/>
          </p:nvCxnSpPr>
          <p:spPr bwMode="auto">
            <a:xfrm>
              <a:off x="6099175"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17"/>
            <p:cNvCxnSpPr/>
            <p:nvPr userDrawn="1"/>
          </p:nvCxnSpPr>
          <p:spPr bwMode="auto">
            <a:xfrm>
              <a:off x="62420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18"/>
            <p:cNvCxnSpPr/>
            <p:nvPr userDrawn="1"/>
          </p:nvCxnSpPr>
          <p:spPr bwMode="auto">
            <a:xfrm>
              <a:off x="883547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19"/>
            <p:cNvCxnSpPr/>
            <p:nvPr userDrawn="1"/>
          </p:nvCxnSpPr>
          <p:spPr bwMode="auto">
            <a:xfrm>
              <a:off x="1171575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20"/>
            <p:cNvCxnSpPr/>
            <p:nvPr userDrawn="1"/>
          </p:nvCxnSpPr>
          <p:spPr bwMode="auto">
            <a:xfrm rot="5400000">
              <a:off x="-126000" y="242887"/>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21"/>
            <p:cNvCxnSpPr/>
            <p:nvPr userDrawn="1"/>
          </p:nvCxnSpPr>
          <p:spPr bwMode="auto">
            <a:xfrm rot="5400000">
              <a:off x="-126000" y="94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22"/>
            <p:cNvCxnSpPr/>
            <p:nvPr userDrawn="1"/>
          </p:nvCxnSpPr>
          <p:spPr bwMode="auto">
            <a:xfrm rot="5400000">
              <a:off x="-126000" y="13514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23"/>
            <p:cNvCxnSpPr/>
            <p:nvPr userDrawn="1"/>
          </p:nvCxnSpPr>
          <p:spPr bwMode="auto">
            <a:xfrm rot="5400000">
              <a:off x="-126000" y="36535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24"/>
            <p:cNvCxnSpPr/>
            <p:nvPr userDrawn="1"/>
          </p:nvCxnSpPr>
          <p:spPr bwMode="auto">
            <a:xfrm rot="5400000">
              <a:off x="-126000" y="3801055"/>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25"/>
            <p:cNvCxnSpPr/>
            <p:nvPr userDrawn="1"/>
          </p:nvCxnSpPr>
          <p:spPr bwMode="auto">
            <a:xfrm rot="5400000">
              <a:off x="-126000" y="6101999"/>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6671684"/>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8208962" cy="4748962"/>
          </a:xfrm>
        </p:spPr>
        <p:txBody>
          <a:bodyPr/>
          <a:lstStyle>
            <a:lvl1pPr>
              <a:buFont typeface="Arial" pitchFamily="34" charset="0"/>
              <a:buNone/>
              <a:defRPr/>
            </a:lvl1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ustDataLst>
      <p:custData r:id="rId1"/>
    </p:custDataLst>
    <p:extLst>
      <p:ext uri="{BB962C8B-B14F-4D97-AF65-F5344CB8AC3E}">
        <p14:creationId xmlns:p14="http://schemas.microsoft.com/office/powerpoint/2010/main" val="22863546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6768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ustDataLst>
      <p:custData r:id="rId1"/>
    </p:custDataLst>
    <p:extLst>
      <p:ext uri="{BB962C8B-B14F-4D97-AF65-F5344CB8AC3E}">
        <p14:creationId xmlns:p14="http://schemas.microsoft.com/office/powerpoint/2010/main" val="14625028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columns" preserve="1" userDrawn="1">
  <p:cSld name="Two columns">
    <p:spTree>
      <p:nvGrpSpPr>
        <p:cNvPr id="1" name=""/>
        <p:cNvGrpSpPr/>
        <p:nvPr/>
      </p:nvGrpSpPr>
      <p:grpSpPr>
        <a:xfrm>
          <a:off x="0" y="0"/>
          <a:ext cx="0" cy="0"/>
          <a:chOff x="0" y="0"/>
          <a:chExt cx="0" cy="0"/>
        </a:xfrm>
      </p:grpSpPr>
      <p:sp>
        <p:nvSpPr>
          <p:cNvPr id="3" name="cdtContent Placeholder 2 Id3"/>
          <p:cNvSpPr>
            <a:spLocks noGrp="1"/>
          </p:cNvSpPr>
          <p:nvPr>
            <p:ph sz="half" idx="1" hasCustomPrompt="1"/>
            <p:custDataLst>
              <p:tags r:id="rId2"/>
            </p:custDataLst>
          </p:nvPr>
        </p:nvSpPr>
        <p:spPr>
          <a:xfrm>
            <a:off x="627063" y="1443038"/>
            <a:ext cx="5472112" cy="4748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half" idx="2" hasCustomPrompt="1"/>
            <p:custDataLst>
              <p:tags r:id="rId3"/>
            </p:custDataLst>
          </p:nvPr>
        </p:nvSpPr>
        <p:spPr>
          <a:xfrm>
            <a:off x="6243638" y="1443038"/>
            <a:ext cx="5472112" cy="4748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el 4"/>
          <p:cNvSpPr>
            <a:spLocks noGrp="1"/>
          </p:cNvSpPr>
          <p:nvPr>
            <p:ph type="title" hasCustomPrompt="1"/>
          </p:nvPr>
        </p:nvSpPr>
        <p:spPr/>
        <p:txBody>
          <a:bodyPr/>
          <a:lstStyle/>
          <a:p>
            <a:r>
              <a:rPr lang="en-US" dirty="0"/>
              <a:t>Click to edit Master title style</a:t>
            </a:r>
            <a:endParaRPr lang="de-DE" dirty="0"/>
          </a:p>
        </p:txBody>
      </p:sp>
    </p:spTree>
    <p:custDataLst>
      <p:custData r:id="rId1"/>
    </p:custDataLst>
    <p:extLst>
      <p:ext uri="{BB962C8B-B14F-4D97-AF65-F5344CB8AC3E}">
        <p14:creationId xmlns:p14="http://schemas.microsoft.com/office/powerpoint/2010/main" val="34850463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noProof="0"/>
              <a:t>Click to edit Master title style</a:t>
            </a:r>
            <a:endParaRPr lang="en-US" noProof="0" dirty="0"/>
          </a:p>
        </p:txBody>
      </p:sp>
      <p:sp>
        <p:nvSpPr>
          <p:cNvPr id="3" name="cdtContent Placeholder 2 Id3"/>
          <p:cNvSpPr>
            <a:spLocks noGrp="1"/>
          </p:cNvSpPr>
          <p:nvPr>
            <p:ph sz="half" idx="1" hasCustomPrompt="1"/>
            <p:custDataLst>
              <p:tags r:id="rId1"/>
            </p:custDataLst>
          </p:nvPr>
        </p:nvSpPr>
        <p:spPr>
          <a:xfrm>
            <a:off x="627063" y="1443038"/>
            <a:ext cx="5472112" cy="4748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Bildplatzhalter 4"/>
          <p:cNvSpPr>
            <a:spLocks noGrp="1"/>
          </p:cNvSpPr>
          <p:nvPr>
            <p:ph type="pic" sz="quarter" idx="10"/>
          </p:nvPr>
        </p:nvSpPr>
        <p:spPr>
          <a:xfrm>
            <a:off x="6243637" y="1440000"/>
            <a:ext cx="5472000" cy="2304000"/>
          </a:xfrm>
        </p:spPr>
        <p:txBody>
          <a:bodyPr tIns="648000"/>
          <a:lstStyle>
            <a:lvl1pPr algn="ctr">
              <a:defRPr/>
            </a:lvl1pPr>
          </a:lstStyle>
          <a:p>
            <a:r>
              <a:rPr lang="en-US" noProof="0"/>
              <a:t>Click icon to add picture</a:t>
            </a:r>
            <a:endParaRPr lang="en-US" noProof="0" dirty="0"/>
          </a:p>
        </p:txBody>
      </p:sp>
      <p:sp>
        <p:nvSpPr>
          <p:cNvPr id="6" name="Bildplatzhalter 4"/>
          <p:cNvSpPr>
            <a:spLocks noGrp="1"/>
          </p:cNvSpPr>
          <p:nvPr>
            <p:ph type="pic" sz="quarter" idx="11"/>
          </p:nvPr>
        </p:nvSpPr>
        <p:spPr>
          <a:xfrm>
            <a:off x="6243637" y="3888000"/>
            <a:ext cx="5472000" cy="2304000"/>
          </a:xfrm>
        </p:spPr>
        <p:txBody>
          <a:bodyPr tIns="648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3631732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
        <p:nvSpPr>
          <p:cNvPr id="3" name="cdtContent Placeholder 2 Id3"/>
          <p:cNvSpPr>
            <a:spLocks noGrp="1"/>
          </p:cNvSpPr>
          <p:nvPr>
            <p:ph sz="half" idx="1" hasCustomPrompt="1"/>
            <p:custDataLst>
              <p:tags r:id="rId1"/>
            </p:custDataLst>
          </p:nvPr>
        </p:nvSpPr>
        <p:spPr>
          <a:xfrm>
            <a:off x="627063" y="1440000"/>
            <a:ext cx="5904000" cy="4752000"/>
          </a:xfrm>
          <a:solidFill>
            <a:schemeClr val="accent2"/>
          </a:solidFill>
          <a:ln w="9525">
            <a:noFill/>
            <a:miter lim="800000"/>
            <a:headEnd/>
            <a:tailEnd/>
          </a:ln>
        </p:spPr>
        <p:txBody>
          <a:bodyPr vert="horz" wrap="square" lIns="288000" tIns="252000" rIns="576000" bIns="25200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Bildplatzhalter 4"/>
          <p:cNvSpPr>
            <a:spLocks noGrp="1"/>
          </p:cNvSpPr>
          <p:nvPr>
            <p:ph type="pic" sz="quarter" idx="10"/>
          </p:nvPr>
        </p:nvSpPr>
        <p:spPr>
          <a:xfrm>
            <a:off x="6243637" y="1746000"/>
            <a:ext cx="5472000" cy="1998000"/>
          </a:xfrm>
        </p:spPr>
        <p:txBody>
          <a:bodyPr tIns="648000"/>
          <a:lstStyle>
            <a:lvl1pPr algn="ctr">
              <a:defRPr/>
            </a:lvl1pPr>
          </a:lstStyle>
          <a:p>
            <a:r>
              <a:rPr lang="en-US" noProof="0"/>
              <a:t>Click icon to add picture</a:t>
            </a:r>
            <a:endParaRPr lang="en-US" noProof="0" dirty="0"/>
          </a:p>
        </p:txBody>
      </p:sp>
      <p:sp>
        <p:nvSpPr>
          <p:cNvPr id="6" name="Bildplatzhalter 4"/>
          <p:cNvSpPr>
            <a:spLocks noGrp="1"/>
          </p:cNvSpPr>
          <p:nvPr>
            <p:ph type="pic" sz="quarter" idx="11"/>
          </p:nvPr>
        </p:nvSpPr>
        <p:spPr>
          <a:xfrm>
            <a:off x="6243637" y="3888000"/>
            <a:ext cx="5472000" cy="1998000"/>
          </a:xfrm>
        </p:spPr>
        <p:txBody>
          <a:bodyPr tIns="648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3036274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title Dynamic Petrol">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grpSp>
        <p:nvGrpSpPr>
          <p:cNvPr id="31" name="Gruppieren 30"/>
          <p:cNvGrpSpPr/>
          <p:nvPr userDrawn="1"/>
        </p:nvGrpSpPr>
        <p:grpSpPr>
          <a:xfrm>
            <a:off x="-216000" y="-216000"/>
            <a:ext cx="12628800"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0" name="cdtRectangle 115 Id57350"/>
          <p:cNvSpPr>
            <a:spLocks noGrp="1" noChangeArrowheads="1"/>
          </p:cNvSpPr>
          <p:nvPr>
            <p:ph type="ctrTitle"/>
            <p:custDataLst>
              <p:tags r:id="rId2"/>
            </p:custDataLst>
          </p:nvPr>
        </p:nvSpPr>
        <p:spPr bwMode="ltGray">
          <a:xfrm>
            <a:off x="627063" y="3891600"/>
            <a:ext cx="6480000" cy="2340314"/>
          </a:xfrm>
          <a:no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grpSp>
        <p:nvGrpSpPr>
          <p:cNvPr id="28" name="Group 33"/>
          <p:cNvGrpSpPr>
            <a:grpSpLocks noChangeAspect="1"/>
          </p:cNvGrpSpPr>
          <p:nvPr userDrawn="1"/>
        </p:nvGrpSpPr>
        <p:grpSpPr bwMode="auto">
          <a:xfrm>
            <a:off x="9555163" y="323850"/>
            <a:ext cx="2159000" cy="914400"/>
            <a:chOff x="6019" y="204"/>
            <a:chExt cx="1360" cy="576"/>
          </a:xfrm>
        </p:grpSpPr>
        <p:sp>
          <p:nvSpPr>
            <p:cNvPr id="33"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139833073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8208962" cy="23009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dtContent Placeholder 12 Id13"/>
          <p:cNvSpPr>
            <a:spLocks noGrp="1"/>
          </p:cNvSpPr>
          <p:nvPr>
            <p:ph sz="quarter" idx="13"/>
            <p:custDataLst>
              <p:tags r:id="rId4"/>
            </p:custDataLst>
          </p:nvPr>
        </p:nvSpPr>
        <p:spPr>
          <a:xfrm>
            <a:off x="627063" y="3888000"/>
            <a:ext cx="8208962" cy="2304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custDataLst>
      <p:custData r:id="rId1"/>
    </p:custDataLst>
    <p:extLst>
      <p:ext uri="{BB962C8B-B14F-4D97-AF65-F5344CB8AC3E}">
        <p14:creationId xmlns:p14="http://schemas.microsoft.com/office/powerpoint/2010/main" val="2617062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360045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4"/>
            </p:custDataLst>
          </p:nvPr>
        </p:nvSpPr>
        <p:spPr>
          <a:xfrm>
            <a:off x="4370388" y="1443038"/>
            <a:ext cx="3600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dtContent Placeholder 11 Id12"/>
          <p:cNvSpPr>
            <a:spLocks noGrp="1"/>
          </p:cNvSpPr>
          <p:nvPr>
            <p:ph sz="quarter" idx="14"/>
            <p:custDataLst>
              <p:tags r:id="rId5"/>
            </p:custDataLst>
          </p:nvPr>
        </p:nvSpPr>
        <p:spPr>
          <a:xfrm>
            <a:off x="8115750" y="1443038"/>
            <a:ext cx="3600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ustDataLst>
      <p:custData r:id="rId1"/>
    </p:custDataLst>
    <p:extLst>
      <p:ext uri="{BB962C8B-B14F-4D97-AF65-F5344CB8AC3E}">
        <p14:creationId xmlns:p14="http://schemas.microsoft.com/office/powerpoint/2010/main" val="7831050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Four objects" preserve="1" userDrawn="1">
  <p:cSld name="Four objects">
    <p:spTree>
      <p:nvGrpSpPr>
        <p:cNvPr id="1" name=""/>
        <p:cNvGrpSpPr/>
        <p:nvPr/>
      </p:nvGrpSpPr>
      <p:grpSpPr>
        <a:xfrm>
          <a:off x="0" y="0"/>
          <a:ext cx="0" cy="0"/>
          <a:chOff x="0" y="0"/>
          <a:chExt cx="0" cy="0"/>
        </a:xfrm>
      </p:grpSpPr>
      <p:sp>
        <p:nvSpPr>
          <p:cNvPr id="3" name="cdtContent Placeholder 2 Id3"/>
          <p:cNvSpPr>
            <a:spLocks noGrp="1"/>
          </p:cNvSpPr>
          <p:nvPr>
            <p:ph sz="quarter" idx="1" hasCustomPrompt="1"/>
            <p:custDataLst>
              <p:tags r:id="rId2"/>
            </p:custDataLst>
          </p:nvPr>
        </p:nvSpPr>
        <p:spPr>
          <a:xfrm>
            <a:off x="627063" y="1443038"/>
            <a:ext cx="5472112" cy="2300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quarter" idx="2" hasCustomPrompt="1"/>
            <p:custDataLst>
              <p:tags r:id="rId3"/>
            </p:custDataLst>
          </p:nvPr>
        </p:nvSpPr>
        <p:spPr>
          <a:xfrm>
            <a:off x="6243638" y="1443038"/>
            <a:ext cx="5472112" cy="2300962"/>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dtContent Placeholder 4 Id5"/>
          <p:cNvSpPr>
            <a:spLocks noGrp="1"/>
          </p:cNvSpPr>
          <p:nvPr>
            <p:ph sz="quarter" idx="3" hasCustomPrompt="1"/>
            <p:custDataLst>
              <p:tags r:id="rId4"/>
            </p:custDataLst>
          </p:nvPr>
        </p:nvSpPr>
        <p:spPr>
          <a:xfrm>
            <a:off x="627063" y="3888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Content Placeholder 5 Id6"/>
          <p:cNvSpPr>
            <a:spLocks noGrp="1"/>
          </p:cNvSpPr>
          <p:nvPr>
            <p:ph sz="quarter" idx="4" hasCustomPrompt="1"/>
            <p:custDataLst>
              <p:tags r:id="rId5"/>
            </p:custDataLst>
          </p:nvPr>
        </p:nvSpPr>
        <p:spPr>
          <a:xfrm>
            <a:off x="6243638" y="3888000"/>
            <a:ext cx="5472112"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800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20000" marR="0" indent="-1800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el 6"/>
          <p:cNvSpPr>
            <a:spLocks noGrp="1"/>
          </p:cNvSpPr>
          <p:nvPr>
            <p:ph type="title" hasCustomPrompt="1"/>
          </p:nvPr>
        </p:nvSpPr>
        <p:spPr/>
        <p:txBody>
          <a:bodyPr/>
          <a:lstStyle/>
          <a:p>
            <a:r>
              <a:rPr lang="en-US" dirty="0"/>
              <a:t>Click to edit Master title style</a:t>
            </a:r>
            <a:endParaRPr lang="de-DE" dirty="0"/>
          </a:p>
        </p:txBody>
      </p:sp>
    </p:spTree>
    <p:custDataLst>
      <p:custData r:id="rId1"/>
    </p:custDataLst>
    <p:extLst>
      <p:ext uri="{BB962C8B-B14F-4D97-AF65-F5344CB8AC3E}">
        <p14:creationId xmlns:p14="http://schemas.microsoft.com/office/powerpoint/2010/main" val="42908241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5" name="cdtTextplatzhalter 13 Id5"/>
          <p:cNvSpPr>
            <a:spLocks noGrp="1"/>
          </p:cNvSpPr>
          <p:nvPr>
            <p:ph type="body" sz="quarter" idx="13" hasCustomPrompt="1"/>
            <p:custDataLst>
              <p:tags r:id="rId3"/>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10207090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8208962"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dtTextplatzhalter 13 Id5"/>
          <p:cNvSpPr>
            <a:spLocks noGrp="1"/>
          </p:cNvSpPr>
          <p:nvPr>
            <p:ph type="body" sz="quarter" idx="13" hasCustomPrompt="1"/>
            <p:custDataLst>
              <p:tags r:id="rId4"/>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28954197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6768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Textplatzhalter 13 Id6"/>
          <p:cNvSpPr>
            <a:spLocks noGrp="1"/>
          </p:cNvSpPr>
          <p:nvPr>
            <p:ph type="body" sz="quarter" idx="13" hasCustomPrompt="1"/>
            <p:custDataLst>
              <p:tags r:id="rId4"/>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183864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4032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4"/>
            </p:custDataLst>
          </p:nvPr>
        </p:nvSpPr>
        <p:spPr>
          <a:xfrm>
            <a:off x="4804025" y="1443038"/>
            <a:ext cx="4032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Textplatzhalter 13 Id6"/>
          <p:cNvSpPr>
            <a:spLocks noGrp="1"/>
          </p:cNvSpPr>
          <p:nvPr>
            <p:ph type="body" sz="quarter" idx="14" hasCustomPrompt="1"/>
            <p:custDataLst>
              <p:tags r:id="rId5"/>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15786258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2592000"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4"/>
            </p:custDataLst>
          </p:nvPr>
        </p:nvSpPr>
        <p:spPr>
          <a:xfrm>
            <a:off x="3362400" y="1443038"/>
            <a:ext cx="2736775"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dtContent Placeholder 11 Id12"/>
          <p:cNvSpPr>
            <a:spLocks noGrp="1"/>
          </p:cNvSpPr>
          <p:nvPr>
            <p:ph sz="quarter" idx="14"/>
            <p:custDataLst>
              <p:tags r:id="rId5"/>
            </p:custDataLst>
          </p:nvPr>
        </p:nvSpPr>
        <p:spPr>
          <a:xfrm>
            <a:off x="6243638" y="1443038"/>
            <a:ext cx="2592387" cy="4748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dtTextplatzhalter 13 Id7"/>
          <p:cNvSpPr>
            <a:spLocks noGrp="1"/>
          </p:cNvSpPr>
          <p:nvPr>
            <p:ph type="body" sz="quarter" idx="15" hasCustomPrompt="1"/>
            <p:custDataLst>
              <p:tags r:id="rId6"/>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39664638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8208962" cy="2300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4"/>
            </p:custDataLst>
          </p:nvPr>
        </p:nvSpPr>
        <p:spPr>
          <a:xfrm>
            <a:off x="627063" y="3888000"/>
            <a:ext cx="8208962" cy="230400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Textplatzhalter 13 Id6"/>
          <p:cNvSpPr>
            <a:spLocks noGrp="1"/>
          </p:cNvSpPr>
          <p:nvPr>
            <p:ph type="body" sz="quarter" idx="14" hasCustomPrompt="1"/>
            <p:custDataLst>
              <p:tags r:id="rId5"/>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3267982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p>
            <a:r>
              <a:rPr lang="en-US" noProof="0"/>
              <a:t>Click to edit Master title style</a:t>
            </a:r>
            <a:endParaRPr lang="en-US" noProof="0" dirty="0"/>
          </a:p>
        </p:txBody>
      </p:sp>
      <p:sp>
        <p:nvSpPr>
          <p:cNvPr id="3" name="cdtContent Placeholder 2 Id3"/>
          <p:cNvSpPr>
            <a:spLocks noGrp="1"/>
          </p:cNvSpPr>
          <p:nvPr>
            <p:ph idx="1"/>
            <p:custDataLst>
              <p:tags r:id="rId3"/>
            </p:custDataLst>
          </p:nvPr>
        </p:nvSpPr>
        <p:spPr>
          <a:xfrm>
            <a:off x="627063" y="1443038"/>
            <a:ext cx="4032000" cy="2300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cdtContent Placeholder 12 Id13"/>
          <p:cNvSpPr>
            <a:spLocks noGrp="1"/>
          </p:cNvSpPr>
          <p:nvPr>
            <p:ph sz="quarter" idx="13"/>
            <p:custDataLst>
              <p:tags r:id="rId4"/>
            </p:custDataLst>
          </p:nvPr>
        </p:nvSpPr>
        <p:spPr>
          <a:xfrm>
            <a:off x="4804024" y="1443038"/>
            <a:ext cx="4032000" cy="230096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dtContent Placeholder 11 Id12"/>
          <p:cNvSpPr>
            <a:spLocks noGrp="1"/>
          </p:cNvSpPr>
          <p:nvPr>
            <p:ph sz="quarter" idx="14"/>
            <p:custDataLst>
              <p:tags r:id="rId5"/>
            </p:custDataLst>
          </p:nvPr>
        </p:nvSpPr>
        <p:spPr>
          <a:xfrm>
            <a:off x="627063" y="3888000"/>
            <a:ext cx="4032000" cy="230400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dtContent Placeholder 14 Id15"/>
          <p:cNvSpPr>
            <a:spLocks noGrp="1"/>
          </p:cNvSpPr>
          <p:nvPr>
            <p:ph sz="quarter" idx="15"/>
            <p:custDataLst>
              <p:tags r:id="rId6"/>
            </p:custDataLst>
          </p:nvPr>
        </p:nvSpPr>
        <p:spPr>
          <a:xfrm>
            <a:off x="4804025" y="3888000"/>
            <a:ext cx="4032000" cy="230400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dtTextplatzhalter 13 Id10"/>
          <p:cNvSpPr>
            <a:spLocks noGrp="1"/>
          </p:cNvSpPr>
          <p:nvPr>
            <p:ph type="body" sz="quarter" idx="16" hasCustomPrompt="1"/>
            <p:custDataLst>
              <p:tags r:id="rId7"/>
            </p:custDataLst>
          </p:nvPr>
        </p:nvSpPr>
        <p:spPr>
          <a:xfrm>
            <a:off x="10419751" y="1443038"/>
            <a:ext cx="1295999" cy="4748962"/>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p>
        </p:txBody>
      </p:sp>
    </p:spTree>
    <p:custDataLst>
      <p:custData r:id="rId1"/>
    </p:custDataLst>
    <p:extLst>
      <p:ext uri="{BB962C8B-B14F-4D97-AF65-F5344CB8AC3E}">
        <p14:creationId xmlns:p14="http://schemas.microsoft.com/office/powerpoint/2010/main" val="2856428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title Blue light">
    <p:bg>
      <p:bgPr>
        <a:solidFill>
          <a:srgbClr val="50BED7"/>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grpSp>
        <p:nvGrpSpPr>
          <p:cNvPr id="31" name="Gruppieren 30"/>
          <p:cNvGrpSpPr/>
          <p:nvPr userDrawn="1"/>
        </p:nvGrpSpPr>
        <p:grpSpPr>
          <a:xfrm>
            <a:off x="-216000" y="-216000"/>
            <a:ext cx="12628800" cy="7290000"/>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4" name="cdtRectangle 115 Id57350"/>
          <p:cNvSpPr>
            <a:spLocks noGrp="1" noChangeArrowheads="1"/>
          </p:cNvSpPr>
          <p:nvPr>
            <p:ph type="ctrTitle"/>
            <p:custDataLst>
              <p:tags r:id="rId2"/>
            </p:custDataLst>
          </p:nvPr>
        </p:nvSpPr>
        <p:spPr bwMode="ltGray">
          <a:xfrm>
            <a:off x="627063" y="3891600"/>
            <a:ext cx="6480000" cy="2340314"/>
          </a:xfrm>
          <a:noFill/>
        </p:spPr>
        <p:txBody>
          <a:bodyPr wrap="square" lIns="216000" tIns="90000" rIns="216000" bIns="216000" anchor="b" anchorCtr="0">
            <a:spAutoFit/>
          </a:bodyPr>
          <a:lstStyle>
            <a:lvl1pPr>
              <a:defRPr sz="44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grpSp>
        <p:nvGrpSpPr>
          <p:cNvPr id="28" name="Group 33"/>
          <p:cNvGrpSpPr>
            <a:grpSpLocks noChangeAspect="1"/>
          </p:cNvGrpSpPr>
          <p:nvPr userDrawn="1"/>
        </p:nvGrpSpPr>
        <p:grpSpPr bwMode="auto">
          <a:xfrm>
            <a:off x="9555163" y="323850"/>
            <a:ext cx="2159000" cy="914400"/>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365548106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US" noProof="0" dirty="0"/>
          </a:p>
        </p:txBody>
      </p:sp>
      <p:sp>
        <p:nvSpPr>
          <p:cNvPr id="4" name="cdtText Placeholder 12 Id13"/>
          <p:cNvSpPr>
            <a:spLocks noGrp="1"/>
          </p:cNvSpPr>
          <p:nvPr>
            <p:ph type="body" sz="quarter" idx="14" hasCustomPrompt="1"/>
            <p:custDataLst>
              <p:tags r:id="rId1"/>
            </p:custDataLst>
          </p:nvPr>
        </p:nvSpPr>
        <p:spPr bwMode="auto">
          <a:xfrm>
            <a:off x="4658996" y="1440000"/>
            <a:ext cx="7539354" cy="4752000"/>
          </a:xfrm>
          <a:solidFill>
            <a:srgbClr val="D7D7CD"/>
          </a:solidFill>
        </p:spPr>
        <p:txBody>
          <a:bodyPr lIns="288000" tIns="252000" rIns="576000" bIns="252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80000" indent="-180000">
              <a:lnSpc>
                <a:spcPct val="100000"/>
              </a:lnSpc>
              <a:spcBef>
                <a:spcPts val="500"/>
              </a:spcBef>
              <a:spcAft>
                <a:spcPts val="500"/>
              </a:spcAft>
              <a:buFont typeface="Arial" pitchFamily="34" charset="0"/>
              <a:buChar char="•"/>
              <a:tabLst>
                <a:tab pos="5359400" algn="r"/>
              </a:tabLst>
              <a:defRPr b="0">
                <a:solidFill>
                  <a:srgbClr val="000000"/>
                </a:solidFill>
              </a:defRPr>
            </a:lvl2pPr>
            <a:lvl3pPr marL="180000" indent="-180000">
              <a:lnSpc>
                <a:spcPct val="100000"/>
              </a:lnSpc>
              <a:spcBef>
                <a:spcPts val="500"/>
              </a:spcBef>
              <a:spcAft>
                <a:spcPts val="500"/>
              </a:spcAft>
              <a:buFont typeface="Arial" pitchFamily="34" charset="0"/>
              <a:buChar char="•"/>
              <a:tabLst>
                <a:tab pos="5359400" algn="r"/>
              </a:tabLst>
              <a:defRPr b="1">
                <a:solidFill>
                  <a:srgbClr val="000000"/>
                </a:solidFill>
              </a:defRPr>
            </a:lvl3pPr>
            <a:lvl4pPr marL="360000" indent="-180000">
              <a:lnSpc>
                <a:spcPct val="100000"/>
              </a:lnSpc>
              <a:spcBef>
                <a:spcPts val="500"/>
              </a:spcBef>
              <a:spcAft>
                <a:spcPts val="500"/>
              </a:spcAft>
              <a:buFont typeface="Arial" pitchFamily="34" charset="0"/>
              <a:buChar char="•"/>
              <a:tabLst>
                <a:tab pos="5359400" algn="r"/>
              </a:tabLst>
              <a:defRPr b="0">
                <a:solidFill>
                  <a:srgbClr val="000000"/>
                </a:solidFill>
              </a:defRPr>
            </a:lvl4pPr>
            <a:lvl5pPr marL="360000" indent="-1800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
        <p:nvSpPr>
          <p:cNvPr id="8" name="Bildplatzhalter 7"/>
          <p:cNvSpPr>
            <a:spLocks noGrp="1"/>
          </p:cNvSpPr>
          <p:nvPr>
            <p:ph type="pic" sz="quarter" idx="15"/>
          </p:nvPr>
        </p:nvSpPr>
        <p:spPr>
          <a:xfrm>
            <a:off x="0" y="1440000"/>
            <a:ext cx="4514400" cy="4752000"/>
          </a:xfrm>
        </p:spPr>
        <p:txBody>
          <a:bodyPr tIns="1800000"/>
          <a:lstStyle>
            <a:lvl1pPr algn="ctr">
              <a:defRPr/>
            </a:lvl1pPr>
          </a:lstStyle>
          <a:p>
            <a:r>
              <a:rPr lang="en-US" noProof="0"/>
              <a:t>Click icon to add picture</a:t>
            </a:r>
            <a:endParaRPr lang="en-US" noProof="0" dirty="0"/>
          </a:p>
        </p:txBody>
      </p:sp>
    </p:spTree>
    <p:extLst>
      <p:ext uri="{BB962C8B-B14F-4D97-AF65-F5344CB8AC3E}">
        <p14:creationId xmlns:p14="http://schemas.microsoft.com/office/powerpoint/2010/main" val="424874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dirty="0" smtClean="0"/>
              <a:t>Titelmasterformat durch Klicken bearbeiten</a:t>
            </a:r>
            <a:endParaRPr lang="fr-FR" dirty="0"/>
          </a:p>
        </p:txBody>
      </p:sp>
      <p:sp>
        <p:nvSpPr>
          <p:cNvPr id="4" name="cdtText Placeholder 12 Id13"/>
          <p:cNvSpPr>
            <a:spLocks noGrp="1"/>
          </p:cNvSpPr>
          <p:nvPr>
            <p:ph type="body" sz="quarter" idx="14" hasCustomPrompt="1"/>
            <p:custDataLst>
              <p:tags r:id="rId1"/>
            </p:custDataLst>
          </p:nvPr>
        </p:nvSpPr>
        <p:spPr bwMode="auto">
          <a:xfrm>
            <a:off x="4658996" y="1439999"/>
            <a:ext cx="7539354"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77800" indent="-176213">
              <a:lnSpc>
                <a:spcPct val="100000"/>
              </a:lnSpc>
              <a:spcBef>
                <a:spcPts val="500"/>
              </a:spcBef>
              <a:spcAft>
                <a:spcPts val="500"/>
              </a:spcAft>
              <a:buFont typeface="Arial" pitchFamily="34" charset="0"/>
              <a:buChar char="•"/>
              <a:tabLst>
                <a:tab pos="5359400" algn="r"/>
              </a:tabLst>
              <a:defRPr b="0">
                <a:solidFill>
                  <a:srgbClr val="000000"/>
                </a:solidFill>
              </a:defRPr>
            </a:lvl2pPr>
            <a:lvl3pPr marL="177800" indent="-177800">
              <a:lnSpc>
                <a:spcPct val="100000"/>
              </a:lnSpc>
              <a:spcBef>
                <a:spcPts val="500"/>
              </a:spcBef>
              <a:spcAft>
                <a:spcPts val="500"/>
              </a:spcAft>
              <a:buFont typeface="Arial" pitchFamily="34" charset="0"/>
              <a:buChar char="•"/>
              <a:tabLst>
                <a:tab pos="5359400" algn="r"/>
              </a:tabLst>
              <a:defRPr b="1">
                <a:solidFill>
                  <a:srgbClr val="000000"/>
                </a:solidFill>
              </a:defRPr>
            </a:lvl3pPr>
            <a:lvl4pPr marL="357188" indent="-177800">
              <a:lnSpc>
                <a:spcPct val="100000"/>
              </a:lnSpc>
              <a:spcBef>
                <a:spcPts val="500"/>
              </a:spcBef>
              <a:spcAft>
                <a:spcPts val="500"/>
              </a:spcAft>
              <a:buFont typeface="Arial" pitchFamily="34" charset="0"/>
              <a:buChar char="•"/>
              <a:tabLst>
                <a:tab pos="5359400" algn="r"/>
              </a:tabLst>
              <a:defRPr b="0">
                <a:solidFill>
                  <a:srgbClr val="000000"/>
                </a:solidFill>
              </a:defRPr>
            </a:lvl4pPr>
            <a:lvl5pPr marL="357188" indent="-1778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p:nvPr>
        </p:nvSpPr>
        <p:spPr>
          <a:xfrm>
            <a:off x="0" y="1439999"/>
            <a:ext cx="4514400" cy="4752000"/>
          </a:xfrm>
        </p:spPr>
        <p:txBody>
          <a:bodyPr tIns="1800000"/>
          <a:lstStyle>
            <a:lvl1pPr algn="ctr">
              <a:defRPr/>
            </a:lvl1pPr>
          </a:lstStyle>
          <a:p>
            <a:endParaRPr lang="fr-FR"/>
          </a:p>
        </p:txBody>
      </p:sp>
      <p:grpSp>
        <p:nvGrpSpPr>
          <p:cNvPr id="7" name="Group 33"/>
          <p:cNvGrpSpPr>
            <a:grpSpLocks noChangeAspect="1"/>
          </p:cNvGrpSpPr>
          <p:nvPr userDrawn="1"/>
        </p:nvGrpSpPr>
        <p:grpSpPr bwMode="auto">
          <a:xfrm>
            <a:off x="9555163" y="323850"/>
            <a:ext cx="2159000" cy="914400"/>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Datumsplatzhalter 2"/>
          <p:cNvSpPr>
            <a:spLocks noGrp="1"/>
          </p:cNvSpPr>
          <p:nvPr>
            <p:ph type="dt" sz="half" idx="16"/>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5" name="Fußzeilenplatzhalter 4"/>
          <p:cNvSpPr>
            <a:spLocks noGrp="1"/>
          </p:cNvSpPr>
          <p:nvPr>
            <p:ph type="ftr" sz="quarter" idx="17"/>
          </p:nvPr>
        </p:nvSpPr>
        <p:spPr/>
        <p:txBody>
          <a:bodyPr/>
          <a:lstStyle/>
          <a:p>
            <a:r>
              <a:rPr lang="en-US" smtClean="0"/>
              <a:t>Technology and Innovations</a:t>
            </a:r>
            <a:endParaRPr lang="en-US" dirty="0"/>
          </a:p>
        </p:txBody>
      </p:sp>
      <p:sp>
        <p:nvSpPr>
          <p:cNvPr id="6" name="Foliennummernplatzhalter 5"/>
          <p:cNvSpPr>
            <a:spLocks noGrp="1"/>
          </p:cNvSpPr>
          <p:nvPr>
            <p:ph type="sldNum" sz="quarter" idx="18"/>
          </p:nvPr>
        </p:nvSpPr>
        <p:spPr/>
        <p:txBody>
          <a:bodyPr/>
          <a:lstStyle/>
          <a:p>
            <a:r>
              <a:rPr lang="en-US" smtClean="0"/>
              <a:t>Page </a:t>
            </a:r>
            <a:fld id="{99E26495-FA13-4534-B451-FB78AC0E3177}" type="slidenum">
              <a:rPr lang="en-US" smtClean="0"/>
              <a:pPr/>
              <a:t>‹Nr.›</a:t>
            </a:fld>
            <a:endParaRPr lang="en-US" dirty="0"/>
          </a:p>
        </p:txBody>
      </p:sp>
    </p:spTree>
    <p:extLst>
      <p:ext uri="{BB962C8B-B14F-4D97-AF65-F5344CB8AC3E}">
        <p14:creationId xmlns:p14="http://schemas.microsoft.com/office/powerpoint/2010/main" val="1502154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000"/>
          </a:xfrm>
        </p:spPr>
        <p:txBody>
          <a:bodyPr/>
          <a:lstStyle>
            <a:lvl1pPr>
              <a:defRPr/>
            </a:lvl1pPr>
          </a:lstStyle>
          <a:p>
            <a:r>
              <a:rPr lang="de-DE" dirty="0" smtClean="0"/>
              <a:t>Titelmasterformat durch Klicken bearbeiten</a:t>
            </a:r>
            <a:endParaRPr lang="en-US" dirty="0"/>
          </a:p>
        </p:txBody>
      </p:sp>
      <p:sp>
        <p:nvSpPr>
          <p:cNvPr id="13" name="cdtText Placeholder 12 Id13"/>
          <p:cNvSpPr>
            <a:spLocks noGrp="1"/>
          </p:cNvSpPr>
          <p:nvPr>
            <p:ph type="body" sz="quarter" idx="13"/>
            <p:custDataLst>
              <p:tags r:id="rId3"/>
            </p:custDataLst>
          </p:nvPr>
        </p:nvSpPr>
        <p:spPr>
          <a:xfrm>
            <a:off x="627063" y="1440000"/>
            <a:ext cx="3887914"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Textplatzhalter 12 Id5"/>
          <p:cNvSpPr>
            <a:spLocks noGrp="1"/>
          </p:cNvSpPr>
          <p:nvPr>
            <p:ph type="body" sz="quarter" idx="14" hasCustomPrompt="1"/>
            <p:custDataLst>
              <p:tags r:id="rId4"/>
            </p:custDataLst>
          </p:nvPr>
        </p:nvSpPr>
        <p:spPr bwMode="auto">
          <a:xfrm>
            <a:off x="4658995" y="1440000"/>
            <a:ext cx="7539355"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77800" indent="-176213">
              <a:lnSpc>
                <a:spcPct val="100000"/>
              </a:lnSpc>
              <a:spcBef>
                <a:spcPts val="500"/>
              </a:spcBef>
              <a:spcAft>
                <a:spcPts val="500"/>
              </a:spcAft>
              <a:buFont typeface="Arial" pitchFamily="34" charset="0"/>
              <a:buChar char="•"/>
              <a:tabLst>
                <a:tab pos="5359400" algn="r"/>
              </a:tabLst>
              <a:defRPr b="0">
                <a:solidFill>
                  <a:srgbClr val="000000"/>
                </a:solidFill>
              </a:defRPr>
            </a:lvl2pPr>
            <a:lvl3pPr marL="177800" indent="-177800">
              <a:lnSpc>
                <a:spcPct val="100000"/>
              </a:lnSpc>
              <a:spcBef>
                <a:spcPts val="500"/>
              </a:spcBef>
              <a:spcAft>
                <a:spcPts val="500"/>
              </a:spcAft>
              <a:buFont typeface="Arial" pitchFamily="34" charset="0"/>
              <a:buChar char="•"/>
              <a:tabLst>
                <a:tab pos="5359400" algn="r"/>
              </a:tabLst>
              <a:defRPr b="1">
                <a:solidFill>
                  <a:srgbClr val="000000"/>
                </a:solidFill>
              </a:defRPr>
            </a:lvl3pPr>
            <a:lvl4pPr marL="357188" indent="-177800">
              <a:lnSpc>
                <a:spcPct val="100000"/>
              </a:lnSpc>
              <a:spcBef>
                <a:spcPts val="500"/>
              </a:spcBef>
              <a:spcAft>
                <a:spcPts val="500"/>
              </a:spcAft>
              <a:buFont typeface="Arial" pitchFamily="34" charset="0"/>
              <a:buChar char="•"/>
              <a:tabLst>
                <a:tab pos="5359400" algn="r"/>
              </a:tabLst>
              <a:defRPr b="0">
                <a:solidFill>
                  <a:srgbClr val="000000"/>
                </a:solidFill>
              </a:defRPr>
            </a:lvl4pPr>
            <a:lvl5pPr marL="357188" indent="-1778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grpSp>
        <p:nvGrpSpPr>
          <p:cNvPr id="6" name="Group 33"/>
          <p:cNvGrpSpPr>
            <a:grpSpLocks noChangeAspect="1"/>
          </p:cNvGrpSpPr>
          <p:nvPr userDrawn="1"/>
        </p:nvGrpSpPr>
        <p:grpSpPr bwMode="auto">
          <a:xfrm>
            <a:off x="9555163" y="323850"/>
            <a:ext cx="2159000" cy="914400"/>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Datumsplatzhalter 2"/>
          <p:cNvSpPr>
            <a:spLocks noGrp="1"/>
          </p:cNvSpPr>
          <p:nvPr>
            <p:ph type="dt" sz="half" idx="15"/>
          </p:nvPr>
        </p:nvSpPr>
        <p:spPr>
          <a:xfrm>
            <a:off x="0" y="6598800"/>
            <a:ext cx="3931200" cy="259200"/>
          </a:xfrm>
          <a:prstGeom prst="rect">
            <a:avLst/>
          </a:prstGeom>
        </p:spPr>
        <p:txBody>
          <a:bodyPr/>
          <a:lstStyle>
            <a:lvl1pPr>
              <a:defRPr/>
            </a:lvl1pPr>
          </a:lstStyle>
          <a:p>
            <a:r>
              <a:rPr lang="de-DE" smtClean="0"/>
              <a:t>09.07.2018</a:t>
            </a:r>
            <a:endParaRPr lang="en-US" dirty="0"/>
          </a:p>
        </p:txBody>
      </p:sp>
      <p:sp>
        <p:nvSpPr>
          <p:cNvPr id="4" name="Fußzeilenplatzhalter 3"/>
          <p:cNvSpPr>
            <a:spLocks noGrp="1"/>
          </p:cNvSpPr>
          <p:nvPr>
            <p:ph type="ftr" sz="quarter" idx="16"/>
          </p:nvPr>
        </p:nvSpPr>
        <p:spPr/>
        <p:txBody>
          <a:bodyPr/>
          <a:lstStyle/>
          <a:p>
            <a:r>
              <a:rPr lang="en-US" smtClean="0"/>
              <a:t>Technology and Innovations</a:t>
            </a:r>
            <a:endParaRPr lang="en-US" dirty="0"/>
          </a:p>
        </p:txBody>
      </p:sp>
      <p:sp>
        <p:nvSpPr>
          <p:cNvPr id="7" name="Foliennummernplatzhalter 6"/>
          <p:cNvSpPr>
            <a:spLocks noGrp="1"/>
          </p:cNvSpPr>
          <p:nvPr>
            <p:ph type="sldNum" sz="quarter" idx="17"/>
          </p:nvPr>
        </p:nvSpPr>
        <p:spPr/>
        <p:txBody>
          <a:bodyPr/>
          <a:lstStyle/>
          <a:p>
            <a:r>
              <a:rPr lang="en-US" smtClean="0"/>
              <a:t>Page </a:t>
            </a:r>
            <a:fld id="{99E26495-FA13-4534-B451-FB78AC0E3177}" type="slidenum">
              <a:rPr lang="en-US" smtClean="0"/>
              <a:pPr/>
              <a:t>‹Nr.›</a:t>
            </a:fld>
            <a:endParaRPr lang="en-US" dirty="0"/>
          </a:p>
        </p:txBody>
      </p:sp>
    </p:spTree>
    <p:custDataLst>
      <p:custData r:id="rId1"/>
    </p:custData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graphicFrame>
        <p:nvGraphicFramePr>
          <p:cNvPr id="34" name="Objekt 33" hidden="1"/>
          <p:cNvGraphicFramePr>
            <a:graphicFrameLocks noChangeAspect="1"/>
          </p:cNvGraphicFramePr>
          <p:nvPr userDrawn="1">
            <p:custDataLst>
              <p:tags r:id="rId3"/>
            </p:custDataLst>
            <p:extLst>
              <p:ext uri="{D42A27DB-BD31-4B8C-83A1-F6EECF244321}">
                <p14:modId xmlns:p14="http://schemas.microsoft.com/office/powerpoint/2010/main" val="19479073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082"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cdtTitle 1 Id2"/>
          <p:cNvSpPr>
            <a:spLocks noGrp="1"/>
          </p:cNvSpPr>
          <p:nvPr>
            <p:ph type="title"/>
            <p:custDataLst>
              <p:tags r:id="rId4"/>
            </p:custDataLst>
          </p:nvPr>
        </p:nvSpPr>
        <p:spPr>
          <a:xfrm>
            <a:off x="0" y="0"/>
            <a:ext cx="12198350" cy="1440000"/>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en-US"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grpSp>
        <p:nvGrpSpPr>
          <p:cNvPr id="5" name="Group 33"/>
          <p:cNvGrpSpPr>
            <a:grpSpLocks noChangeAspect="1"/>
          </p:cNvGrpSpPr>
          <p:nvPr userDrawn="1"/>
        </p:nvGrpSpPr>
        <p:grpSpPr bwMode="auto">
          <a:xfrm>
            <a:off x="9555163" y="323850"/>
            <a:ext cx="2159000" cy="914400"/>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Fußzeilenplatzhalter 3"/>
          <p:cNvSpPr>
            <a:spLocks noGrp="1"/>
          </p:cNvSpPr>
          <p:nvPr>
            <p:ph type="ftr" sz="quarter" idx="11"/>
          </p:nvPr>
        </p:nvSpPr>
        <p:spPr/>
        <p:txBody>
          <a:bodyPr/>
          <a:lstStyle/>
          <a:p>
            <a:r>
              <a:rPr lang="en-US" smtClean="0"/>
              <a:t>Technology and Innovations</a:t>
            </a:r>
            <a:endParaRPr lang="en-US" dirty="0"/>
          </a:p>
        </p:txBody>
      </p:sp>
      <p:sp>
        <p:nvSpPr>
          <p:cNvPr id="33" name="Foliennummernplatzhalter 32"/>
          <p:cNvSpPr>
            <a:spLocks noGrp="1"/>
          </p:cNvSpPr>
          <p:nvPr>
            <p:ph type="sldNum" sz="quarter" idx="12"/>
          </p:nvPr>
        </p:nvSpPr>
        <p:spPr/>
        <p:txBody>
          <a:bodyPr/>
          <a:lstStyle/>
          <a:p>
            <a:r>
              <a:rPr lang="en-US" smtClean="0"/>
              <a:t>Page </a:t>
            </a:r>
            <a:fld id="{99E26495-FA13-4534-B451-FB78AC0E3177}" type="slidenum">
              <a:rPr lang="en-US" smtClean="0"/>
              <a:pPr/>
              <a:t>‹Nr.›</a:t>
            </a:fld>
            <a:endParaRPr lang="en-US" dirty="0"/>
          </a:p>
        </p:txBody>
      </p:sp>
    </p:spTree>
    <p:custDataLst>
      <p:custData r:id="rId2"/>
    </p:custDataLst>
    <p:extLst>
      <p:ext uri="{BB962C8B-B14F-4D97-AF65-F5344CB8AC3E}">
        <p14:creationId xmlns:p14="http://schemas.microsoft.com/office/powerpoint/2010/main" val="33660349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7.xml"/><Relationship Id="rId21" Type="http://schemas.openxmlformats.org/officeDocument/2006/relationships/slideLayout" Target="../slideLayouts/slideLayout21.xml"/><Relationship Id="rId34" Type="http://schemas.openxmlformats.org/officeDocument/2006/relationships/tags" Target="../tags/tag2.xml"/><Relationship Id="rId42" Type="http://schemas.openxmlformats.org/officeDocument/2006/relationships/tags" Target="../tags/tag10.xml"/><Relationship Id="rId47" Type="http://schemas.openxmlformats.org/officeDocument/2006/relationships/tags" Target="../tags/tag15.xml"/><Relationship Id="rId50" Type="http://schemas.openxmlformats.org/officeDocument/2006/relationships/tags" Target="../tags/tag18.xml"/><Relationship Id="rId55" Type="http://schemas.openxmlformats.org/officeDocument/2006/relationships/tags" Target="../tags/tag2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9.xml"/><Relationship Id="rId54" Type="http://schemas.openxmlformats.org/officeDocument/2006/relationships/tags" Target="../tags/tag22.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5.xml"/><Relationship Id="rId40" Type="http://schemas.openxmlformats.org/officeDocument/2006/relationships/tags" Target="../tags/tag8.xml"/><Relationship Id="rId45" Type="http://schemas.openxmlformats.org/officeDocument/2006/relationships/tags" Target="../tags/tag13.xml"/><Relationship Id="rId53" Type="http://schemas.openxmlformats.org/officeDocument/2006/relationships/tags" Target="../tags/tag21.xml"/><Relationship Id="rId58" Type="http://schemas.openxmlformats.org/officeDocument/2006/relationships/tags" Target="../tags/tag2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4.xml"/><Relationship Id="rId49" Type="http://schemas.openxmlformats.org/officeDocument/2006/relationships/tags" Target="../tags/tag17.xml"/><Relationship Id="rId57" Type="http://schemas.openxmlformats.org/officeDocument/2006/relationships/tags" Target="../tags/tag25.xml"/><Relationship Id="rId61"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2.xml"/><Relationship Id="rId52" Type="http://schemas.openxmlformats.org/officeDocument/2006/relationships/tags" Target="../tags/tag20.xml"/><Relationship Id="rId60" Type="http://schemas.openxmlformats.org/officeDocument/2006/relationships/tags" Target="../tags/tag2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 Id="rId43" Type="http://schemas.openxmlformats.org/officeDocument/2006/relationships/tags" Target="../tags/tag11.xml"/><Relationship Id="rId48" Type="http://schemas.openxmlformats.org/officeDocument/2006/relationships/tags" Target="../tags/tag16.xml"/><Relationship Id="rId56" Type="http://schemas.openxmlformats.org/officeDocument/2006/relationships/tags" Target="../tags/tag24.xml"/><Relationship Id="rId8" Type="http://schemas.openxmlformats.org/officeDocument/2006/relationships/slideLayout" Target="../slideLayouts/slideLayout8.xml"/><Relationship Id="rId51" Type="http://schemas.openxmlformats.org/officeDocument/2006/relationships/tags" Target="../tags/tag19.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38" Type="http://schemas.openxmlformats.org/officeDocument/2006/relationships/tags" Target="../tags/tag6.xml"/><Relationship Id="rId46" Type="http://schemas.openxmlformats.org/officeDocument/2006/relationships/tags" Target="../tags/tag14.xml"/><Relationship Id="rId59" Type="http://schemas.openxmlformats.org/officeDocument/2006/relationships/tags" Target="../tags/tag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tags" Target="../tags/tag123.xml"/><Relationship Id="rId21" Type="http://schemas.openxmlformats.org/officeDocument/2006/relationships/slideLayout" Target="../slideLayouts/slideLayout52.xml"/><Relationship Id="rId34" Type="http://schemas.openxmlformats.org/officeDocument/2006/relationships/tags" Target="../tags/tag118.xml"/><Relationship Id="rId42" Type="http://schemas.openxmlformats.org/officeDocument/2006/relationships/tags" Target="../tags/tag126.xml"/><Relationship Id="rId47" Type="http://schemas.openxmlformats.org/officeDocument/2006/relationships/tags" Target="../tags/tag131.xml"/><Relationship Id="rId50" Type="http://schemas.openxmlformats.org/officeDocument/2006/relationships/tags" Target="../tags/tag134.xml"/><Relationship Id="rId55" Type="http://schemas.openxmlformats.org/officeDocument/2006/relationships/tags" Target="../tags/tag139.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ags" Target="../tags/tag117.xml"/><Relationship Id="rId38" Type="http://schemas.openxmlformats.org/officeDocument/2006/relationships/tags" Target="../tags/tag122.xml"/><Relationship Id="rId46" Type="http://schemas.openxmlformats.org/officeDocument/2006/relationships/tags" Target="../tags/tag130.xml"/><Relationship Id="rId59" Type="http://schemas.openxmlformats.org/officeDocument/2006/relationships/tags" Target="../tags/tag14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tags" Target="../tags/tag125.xml"/><Relationship Id="rId54" Type="http://schemas.openxmlformats.org/officeDocument/2006/relationships/tags" Target="../tags/tag13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ags" Target="../tags/tag116.xml"/><Relationship Id="rId37" Type="http://schemas.openxmlformats.org/officeDocument/2006/relationships/tags" Target="../tags/tag121.xml"/><Relationship Id="rId40" Type="http://schemas.openxmlformats.org/officeDocument/2006/relationships/tags" Target="../tags/tag124.xml"/><Relationship Id="rId45" Type="http://schemas.openxmlformats.org/officeDocument/2006/relationships/tags" Target="../tags/tag129.xml"/><Relationship Id="rId53" Type="http://schemas.openxmlformats.org/officeDocument/2006/relationships/tags" Target="../tags/tag137.xml"/><Relationship Id="rId58" Type="http://schemas.openxmlformats.org/officeDocument/2006/relationships/tags" Target="../tags/tag1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tags" Target="../tags/tag120.xml"/><Relationship Id="rId49" Type="http://schemas.openxmlformats.org/officeDocument/2006/relationships/tags" Target="../tags/tag133.xml"/><Relationship Id="rId57" Type="http://schemas.openxmlformats.org/officeDocument/2006/relationships/tags" Target="../tags/tag141.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ags" Target="../tags/tag115.xml"/><Relationship Id="rId44" Type="http://schemas.openxmlformats.org/officeDocument/2006/relationships/tags" Target="../tags/tag128.xml"/><Relationship Id="rId52" Type="http://schemas.openxmlformats.org/officeDocument/2006/relationships/tags" Target="../tags/tag136.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theme" Target="../theme/theme2.xml"/><Relationship Id="rId35" Type="http://schemas.openxmlformats.org/officeDocument/2006/relationships/tags" Target="../tags/tag119.xml"/><Relationship Id="rId43" Type="http://schemas.openxmlformats.org/officeDocument/2006/relationships/tags" Target="../tags/tag127.xml"/><Relationship Id="rId48" Type="http://schemas.openxmlformats.org/officeDocument/2006/relationships/tags" Target="../tags/tag132.xml"/><Relationship Id="rId56" Type="http://schemas.openxmlformats.org/officeDocument/2006/relationships/tags" Target="../tags/tag140.xml"/><Relationship Id="rId8" Type="http://schemas.openxmlformats.org/officeDocument/2006/relationships/slideLayout" Target="../slideLayouts/slideLayout39.xml"/><Relationship Id="rId51" Type="http://schemas.openxmlformats.org/officeDocument/2006/relationships/tags" Target="../tags/tag135.xml"/><Relationship Id="rId3"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34"/>
            </p:custDataLst>
            <p:extLst>
              <p:ext uri="{D42A27DB-BD31-4B8C-83A1-F6EECF244321}">
                <p14:modId xmlns:p14="http://schemas.microsoft.com/office/powerpoint/2010/main" val="34806103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061" name="think-cell Folie" r:id="rId61" imgW="270" imgH="270" progId="TCLayout.ActiveDocument.1">
                  <p:embed/>
                </p:oleObj>
              </mc:Choice>
              <mc:Fallback>
                <p:oleObj name="think-cell Folie" r:id="rId61" imgW="270" imgH="270" progId="TCLayout.ActiveDocument.1">
                  <p:embed/>
                  <p:pic>
                    <p:nvPicPr>
                      <p:cNvPr id="0" name=""/>
                      <p:cNvPicPr/>
                      <p:nvPr/>
                    </p:nvPicPr>
                    <p:blipFill>
                      <a:blip r:embed="rId62"/>
                      <a:stretch>
                        <a:fillRect/>
                      </a:stretch>
                    </p:blipFill>
                    <p:spPr>
                      <a:xfrm>
                        <a:off x="1588" y="1588"/>
                        <a:ext cx="1587" cy="1587"/>
                      </a:xfrm>
                      <a:prstGeom prst="rect">
                        <a:avLst/>
                      </a:prstGeom>
                    </p:spPr>
                  </p:pic>
                </p:oleObj>
              </mc:Fallback>
            </mc:AlternateContent>
          </a:graphicData>
        </a:graphic>
      </p:graphicFrame>
      <p:sp>
        <p:nvSpPr>
          <p:cNvPr id="3078" name="cdtRectangle 115 Id3078"/>
          <p:cNvSpPr>
            <a:spLocks noGrp="1" noChangeArrowheads="1"/>
          </p:cNvSpPr>
          <p:nvPr>
            <p:ph type="title"/>
            <p:custDataLst>
              <p:tags r:id="rId35"/>
            </p:custDataLst>
          </p:nvPr>
        </p:nvSpPr>
        <p:spPr bwMode="auto">
          <a:xfrm>
            <a:off x="0" y="-1"/>
            <a:ext cx="12198350" cy="1440000"/>
          </a:xfrm>
          <a:prstGeom prst="rect">
            <a:avLst/>
          </a:prstGeom>
          <a:noFill/>
          <a:ln w="9525">
            <a:noFill/>
            <a:miter lim="800000"/>
            <a:headEnd/>
            <a:tailEnd/>
          </a:ln>
        </p:spPr>
        <p:txBody>
          <a:bodyPr vert="horz" wrap="square" lIns="626400" tIns="432000" rIns="2746800" bIns="234000" numCol="1" anchor="t" anchorCtr="0" compatLnSpc="1">
            <a:prstTxWarp prst="textNoShape">
              <a:avLst/>
            </a:prstTxWarp>
          </a:bodyPr>
          <a:lstStyle/>
          <a:p>
            <a:pPr lvl="0"/>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3079" name="cdtRectangle 116 Id3079"/>
          <p:cNvSpPr>
            <a:spLocks noGrp="1" noChangeArrowheads="1"/>
          </p:cNvSpPr>
          <p:nvPr>
            <p:ph type="body" idx="1"/>
            <p:custDataLst>
              <p:tags r:id="rId36"/>
            </p:custDataLst>
          </p:nvPr>
        </p:nvSpPr>
        <p:spPr bwMode="auto">
          <a:xfrm>
            <a:off x="627063" y="1441451"/>
            <a:ext cx="8208962" cy="475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3072" name="cdtMasterTags_CL1 Id3072"/>
          <p:cNvCxnSpPr/>
          <p:nvPr userDrawn="1">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userDrawn="1">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userDrawn="1">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userDrawn="1">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userDrawn="1">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userDrawn="1">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userDrawn="1">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userDrawn="1">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userDrawn="1">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userDrawn="1">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userDrawn="1">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userDrawn="1">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userDrawn="1">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userDrawn="1">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userDrawn="1">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userDrawn="1">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userDrawn="1">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userDrawn="1">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userDrawn="1">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userDrawn="1">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userDrawn="1">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userDrawn="1">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userDrawn="1">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67" name="Gruppieren 66"/>
          <p:cNvGrpSpPr/>
          <p:nvPr userDrawn="1"/>
        </p:nvGrpSpPr>
        <p:grpSpPr>
          <a:xfrm>
            <a:off x="-216000" y="-216000"/>
            <a:ext cx="12628800"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54" name="cdtText Box 133 Id16"/>
          <p:cNvSpPr txBox="1">
            <a:spLocks noChangeArrowheads="1"/>
          </p:cNvSpPr>
          <p:nvPr userDrawn="1">
            <p:custDataLst>
              <p:tags r:id="rId60"/>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 Siemens AG 2019</a:t>
            </a:r>
            <a:endParaRPr lang="en-US" sz="1000" b="1" dirty="0">
              <a:solidFill>
                <a:srgbClr val="879BAA"/>
              </a:solidFill>
            </a:endParaRPr>
          </a:p>
        </p:txBody>
      </p:sp>
      <p:sp>
        <p:nvSpPr>
          <p:cNvPr id="55" name="footer"/>
          <p:cNvSpPr>
            <a:spLocks noGrp="1"/>
          </p:cNvSpPr>
          <p:nvPr>
            <p:ph type="ftr" sz="quarter" idx="3"/>
          </p:nvPr>
        </p:nvSpPr>
        <p:spPr>
          <a:xfrm>
            <a:off x="3787200" y="6598800"/>
            <a:ext cx="8409600" cy="259200"/>
          </a:xfrm>
          <a:prstGeom prst="rect">
            <a:avLst/>
          </a:prstGeom>
        </p:spPr>
        <p:txBody>
          <a:bodyPr vert="horz" lIns="0" tIns="0" rIns="482400" bIns="115200" rtlCol="0" anchor="ctr"/>
          <a:lstStyle>
            <a:lvl1pPr algn="r">
              <a:defRPr sz="1000">
                <a:solidFill>
                  <a:schemeClr val="tx1"/>
                </a:solidFill>
              </a:defRPr>
            </a:lvl1pPr>
          </a:lstStyle>
          <a:p>
            <a:r>
              <a:rPr lang="en-US" smtClean="0"/>
              <a:t>Technology and Innovations</a:t>
            </a:r>
            <a:endParaRPr lang="en-US" dirty="0"/>
          </a:p>
        </p:txBody>
      </p:sp>
      <p:sp>
        <p:nvSpPr>
          <p:cNvPr id="57" name="page"/>
          <p:cNvSpPr>
            <a:spLocks noGrp="1"/>
          </p:cNvSpPr>
          <p:nvPr>
            <p:ph type="sldNum" sz="quarter" idx="4"/>
          </p:nvPr>
        </p:nvSpPr>
        <p:spPr>
          <a:xfrm>
            <a:off x="0" y="6598800"/>
            <a:ext cx="1764000" cy="259200"/>
          </a:xfrm>
          <a:prstGeom prst="rect">
            <a:avLst/>
          </a:prstGeom>
        </p:spPr>
        <p:txBody>
          <a:bodyPr vert="horz" lIns="626400" tIns="0" rIns="0" bIns="115200" rtlCol="0" anchor="t" anchorCtr="0"/>
          <a:lstStyle>
            <a:lvl1pPr algn="l">
              <a:defRPr sz="1000" b="0">
                <a:solidFill>
                  <a:schemeClr val="tx1"/>
                </a:solidFill>
              </a:defRPr>
            </a:lvl1pPr>
          </a:lstStyle>
          <a:p>
            <a:r>
              <a:rPr lang="en-US" dirty="0" smtClean="0"/>
              <a:t>Page </a:t>
            </a:r>
            <a:fld id="{99E26495-FA13-4534-B451-FB78AC0E3177}" type="slidenum">
              <a:rPr lang="en-US" smtClean="0"/>
              <a:pPr/>
              <a:t>‹Nr.›</a:t>
            </a:fld>
            <a:endParaRPr lang="en-US" dirty="0"/>
          </a:p>
        </p:txBody>
      </p:sp>
    </p:spTree>
  </p:cSld>
  <p:clrMap bg1="lt1" tx1="dk1" bg2="lt2" tx2="dk2" accent1="accent1" accent2="accent2" accent3="accent3" accent4="accent4" accent5="accent5" accent6="accent6" hlink="hlink" folHlink="folHlink"/>
  <p:sldLayoutIdLst>
    <p:sldLayoutId id="2147483700" r:id="rId1"/>
    <p:sldLayoutId id="2147483702" r:id="rId2"/>
    <p:sldLayoutId id="2147483708" r:id="rId3"/>
    <p:sldLayoutId id="2147483709" r:id="rId4"/>
    <p:sldLayoutId id="2147483710" r:id="rId5"/>
    <p:sldLayoutId id="2147483711" r:id="rId6"/>
    <p:sldLayoutId id="2147483703" r:id="rId7"/>
    <p:sldLayoutId id="2147483679" r:id="rId8"/>
    <p:sldLayoutId id="2147483695" r:id="rId9"/>
    <p:sldLayoutId id="2147483705" r:id="rId10"/>
    <p:sldLayoutId id="2147483706" r:id="rId11"/>
    <p:sldLayoutId id="2147483712" r:id="rId12"/>
    <p:sldLayoutId id="2147483670" r:id="rId13"/>
    <p:sldLayoutId id="2147483692" r:id="rId14"/>
    <p:sldLayoutId id="2147483696" r:id="rId15"/>
    <p:sldLayoutId id="2147483707" r:id="rId16"/>
    <p:sldLayoutId id="2147483715" r:id="rId17"/>
    <p:sldLayoutId id="2147483683" r:id="rId18"/>
    <p:sldLayoutId id="2147483681" r:id="rId19"/>
    <p:sldLayoutId id="2147483697" r:id="rId20"/>
    <p:sldLayoutId id="2147483691" r:id="rId21"/>
    <p:sldLayoutId id="2147483693" r:id="rId22"/>
    <p:sldLayoutId id="2147483684" r:id="rId23"/>
    <p:sldLayoutId id="2147483685" r:id="rId24"/>
    <p:sldLayoutId id="2147483694" r:id="rId25"/>
    <p:sldLayoutId id="2147483686" r:id="rId26"/>
    <p:sldLayoutId id="2147483688" r:id="rId27"/>
    <p:sldLayoutId id="2147483704" r:id="rId28"/>
    <p:sldLayoutId id="2147483716" r:id="rId29"/>
    <p:sldLayoutId id="2147483717" r:id="rId30"/>
    <p:sldLayoutId id="2147483718" r:id="rId31"/>
  </p:sldLayoutIdLst>
  <p:timing>
    <p:tnLst>
      <p:par>
        <p:cTn id="1" dur="indefinite" restart="never" nodeType="tmRoot"/>
      </p:par>
    </p:tnLst>
  </p:timing>
  <p:hf sldNum="0" hdr="0"/>
  <p:txStyles>
    <p:titleStyle>
      <a:lvl1pPr algn="l" rtl="0" fontAlgn="base">
        <a:spcBef>
          <a:spcPct val="0"/>
        </a:spcBef>
        <a:spcAft>
          <a:spcPct val="0"/>
        </a:spcAft>
        <a:defRPr sz="2200" b="1">
          <a:solidFill>
            <a:srgbClr val="00646E"/>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8" name="cdtRectangle 115 Id3078"/>
          <p:cNvSpPr>
            <a:spLocks noGrp="1" noChangeArrowheads="1"/>
          </p:cNvSpPr>
          <p:nvPr>
            <p:ph type="title"/>
            <p:custDataLst>
              <p:tags r:id="rId31"/>
            </p:custDataLst>
          </p:nvPr>
        </p:nvSpPr>
        <p:spPr bwMode="auto">
          <a:xfrm>
            <a:off x="0" y="-1"/>
            <a:ext cx="12198350" cy="1440000"/>
          </a:xfrm>
          <a:prstGeom prst="rect">
            <a:avLst/>
          </a:prstGeom>
          <a:noFill/>
          <a:ln w="9525">
            <a:noFill/>
            <a:miter lim="800000"/>
            <a:headEnd/>
            <a:tailEnd/>
          </a:ln>
        </p:spPr>
        <p:txBody>
          <a:bodyPr vert="horz" wrap="square" lIns="626400" tIns="432000" rIns="3384000" bIns="234000" numCol="1" anchor="t" anchorCtr="0" compatLnSpc="1">
            <a:prstTxWarp prst="textNoShape">
              <a:avLst/>
            </a:prstTxWarp>
          </a:bodyPr>
          <a:lstStyle/>
          <a:p>
            <a:pPr lvl="0"/>
            <a:r>
              <a:rPr lang="en-US" noProof="0" dirty="0"/>
              <a:t>Click to edit Master title style</a:t>
            </a:r>
          </a:p>
        </p:txBody>
      </p:sp>
      <p:sp>
        <p:nvSpPr>
          <p:cNvPr id="3079" name="cdtRectangle 116 Id3079"/>
          <p:cNvSpPr>
            <a:spLocks noGrp="1" noChangeArrowheads="1"/>
          </p:cNvSpPr>
          <p:nvPr>
            <p:ph type="body" idx="1"/>
            <p:custDataLst>
              <p:tags r:id="rId32"/>
            </p:custDataLst>
          </p:nvPr>
        </p:nvSpPr>
        <p:spPr bwMode="auto">
          <a:xfrm>
            <a:off x="627063" y="1443037"/>
            <a:ext cx="8208962" cy="47504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3072" name="cdtMasterTags_CL1 Id3072"/>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p:custDataLst>
              <p:tags r:id="rId56"/>
            </p:custDataLst>
          </p:nvPr>
        </p:nvSpPr>
        <p:spPr bwMode="auto">
          <a:xfrm>
            <a:off x="0" y="6200774"/>
            <a:ext cx="12198350" cy="396875"/>
          </a:xfrm>
          <a:prstGeom prst="rect">
            <a:avLst/>
          </a:prstGeom>
          <a:noFill/>
          <a:ln w="9525">
            <a:noFill/>
            <a:miter lim="800000"/>
            <a:headEnd/>
            <a:tailEnd/>
          </a:ln>
          <a:effectLst/>
        </p:spPr>
        <p:txBody>
          <a:bodyPr lIns="626400" tIns="144000" rIns="3211200" bIns="0" anchor="ctr"/>
          <a:lstStyle/>
          <a:p>
            <a:r>
              <a:rPr lang="en-US" sz="1000" b="1" dirty="0">
                <a:solidFill>
                  <a:srgbClr val="879BAA"/>
                </a:solidFill>
              </a:rPr>
              <a:t>Restricted © Siemens AG 2018</a:t>
            </a:r>
          </a:p>
        </p:txBody>
      </p:sp>
      <p:sp>
        <p:nvSpPr>
          <p:cNvPr id="64" name="cdtTextBox 12 Id17"/>
          <p:cNvSpPr txBox="1"/>
          <p:nvPr>
            <p:custDataLst>
              <p:tags r:id="rId57"/>
            </p:custDataLst>
          </p:nvPr>
        </p:nvSpPr>
        <p:spPr>
          <a:xfrm>
            <a:off x="0" y="6597650"/>
            <a:ext cx="3932230" cy="260350"/>
          </a:xfrm>
          <a:prstGeom prst="rect">
            <a:avLst/>
          </a:prstGeom>
          <a:noFill/>
        </p:spPr>
        <p:txBody>
          <a:bodyPr wrap="square" lIns="1908000" tIns="0" rIns="0" bIns="115200" rtlCol="0">
            <a:noAutofit/>
          </a:bodyPr>
          <a:lstStyle/>
          <a:p>
            <a:pPr>
              <a:lnSpc>
                <a:spcPct val="110000"/>
              </a:lnSpc>
              <a:spcBef>
                <a:spcPts val="0"/>
              </a:spcBef>
            </a:pPr>
            <a:endParaRPr lang="en-US" sz="1000" dirty="0">
              <a:solidFill>
                <a:srgbClr val="000000"/>
              </a:solidFill>
            </a:endParaRPr>
          </a:p>
        </p:txBody>
      </p:sp>
      <p:sp>
        <p:nvSpPr>
          <p:cNvPr id="65" name="cdtTextBox 11 Id18"/>
          <p:cNvSpPr txBox="1"/>
          <p:nvPr>
            <p:custDataLst>
              <p:tags r:id="rId58"/>
            </p:custDataLst>
          </p:nvPr>
        </p:nvSpPr>
        <p:spPr>
          <a:xfrm>
            <a:off x="0" y="6597650"/>
            <a:ext cx="1765285" cy="260350"/>
          </a:xfrm>
          <a:prstGeom prst="rect">
            <a:avLst/>
          </a:prstGeom>
          <a:noFill/>
        </p:spPr>
        <p:txBody>
          <a:bodyPr wrap="square" lIns="626400" tIns="0" rIns="0" bIns="115200" rtlCol="0" anchor="t" anchorCtr="0">
            <a:noAutofit/>
          </a:bodyPr>
          <a:lstStyle/>
          <a:p>
            <a:pPr>
              <a:lnSpc>
                <a:spcPct val="110000"/>
              </a:lnSpc>
              <a:spcBef>
                <a:spcPts val="0"/>
              </a:spcBef>
            </a:pPr>
            <a:r>
              <a:rPr lang="en-US" sz="1000" dirty="0">
                <a:solidFill>
                  <a:srgbClr val="000000"/>
                </a:solidFill>
              </a:rPr>
              <a:t>Page </a:t>
            </a:r>
            <a:fld id="{91E7552C-A157-4A4F-8E99-698C0325FC94}" type="slidenum">
              <a:rPr lang="en-US" sz="1000" smtClean="0">
                <a:solidFill>
                  <a:srgbClr val="000000"/>
                </a:solidFill>
              </a:rPr>
              <a:pPr>
                <a:lnSpc>
                  <a:spcPct val="110000"/>
                </a:lnSpc>
                <a:spcBef>
                  <a:spcPts val="0"/>
                </a:spcBef>
              </a:pPr>
              <a:t>‹Nr.›</a:t>
            </a:fld>
            <a:endParaRPr lang="en-US" sz="1000" dirty="0">
              <a:solidFill>
                <a:srgbClr val="000000"/>
              </a:solidFill>
            </a:endParaRPr>
          </a:p>
        </p:txBody>
      </p:sp>
      <p:sp>
        <p:nvSpPr>
          <p:cNvPr id="66" name="cdtTextBox 13 Id19"/>
          <p:cNvSpPr txBox="1"/>
          <p:nvPr>
            <p:custDataLst>
              <p:tags r:id="rId59"/>
            </p:custDataLst>
          </p:nvPr>
        </p:nvSpPr>
        <p:spPr>
          <a:xfrm>
            <a:off x="3787765" y="6597650"/>
            <a:ext cx="8410584" cy="260350"/>
          </a:xfrm>
          <a:prstGeom prst="rect">
            <a:avLst/>
          </a:prstGeom>
          <a:noFill/>
        </p:spPr>
        <p:txBody>
          <a:bodyPr wrap="square" lIns="0" tIns="0" rIns="482400" bIns="115200" rtlCol="0">
            <a:noAutofit/>
          </a:bodyPr>
          <a:lstStyle/>
          <a:p>
            <a:pPr algn="r">
              <a:lnSpc>
                <a:spcPct val="110000"/>
              </a:lnSpc>
              <a:spcBef>
                <a:spcPts val="0"/>
              </a:spcBef>
            </a:pPr>
            <a:r>
              <a:rPr lang="en-US" sz="1000" dirty="0">
                <a:solidFill>
                  <a:srgbClr val="000000"/>
                </a:solidFill>
              </a:rPr>
              <a:t>Scholz / DF TI AT 4</a:t>
            </a:r>
          </a:p>
        </p:txBody>
      </p:sp>
      <p:grpSp>
        <p:nvGrpSpPr>
          <p:cNvPr id="67" name="Gruppieren 66"/>
          <p:cNvGrpSpPr/>
          <p:nvPr/>
        </p:nvGrpSpPr>
        <p:grpSpPr>
          <a:xfrm>
            <a:off x="-216000" y="-216000"/>
            <a:ext cx="12628800"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5" name="Group 33"/>
          <p:cNvGrpSpPr>
            <a:grpSpLocks noChangeAspect="1"/>
          </p:cNvGrpSpPr>
          <p:nvPr userDrawn="1"/>
        </p:nvGrpSpPr>
        <p:grpSpPr bwMode="gray">
          <a:xfrm>
            <a:off x="9555163" y="323850"/>
            <a:ext cx="2159000" cy="914400"/>
            <a:chOff x="6019" y="204"/>
            <a:chExt cx="1360" cy="576"/>
          </a:xfrm>
        </p:grpSpPr>
        <p:sp>
          <p:nvSpPr>
            <p:cNvPr id="56"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7"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8"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59"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60"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61"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62"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0"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1"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2"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3"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4"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5"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6"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7"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8"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99"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0"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1"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2"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3"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4"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5"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6"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7"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8"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sp>
          <p:nvSpPr>
            <p:cNvPr id="109"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ADBECB"/>
                </a:solidFill>
              </a:endParaRPr>
            </a:p>
          </p:txBody>
        </p:sp>
      </p:grpSp>
    </p:spTree>
    <p:extLst>
      <p:ext uri="{BB962C8B-B14F-4D97-AF65-F5344CB8AC3E}">
        <p14:creationId xmlns:p14="http://schemas.microsoft.com/office/powerpoint/2010/main" val="66622489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Lst>
  <p:hf hdr="0"/>
  <p:txStyles>
    <p:titleStyle>
      <a:lvl1pPr algn="l" rtl="0" eaLnBrk="1" fontAlgn="base" hangingPunct="1">
        <a:spcBef>
          <a:spcPct val="0"/>
        </a:spcBef>
        <a:spcAft>
          <a:spcPct val="0"/>
        </a:spcAft>
        <a:defRPr sz="2200" b="1">
          <a:solidFill>
            <a:srgbClr val="00646E"/>
          </a:solidFill>
          <a:latin typeface="Arial" pitchFamily="34" charset="0"/>
          <a:ea typeface="+mj-ea"/>
          <a:cs typeface="Arial" pitchFamily="34" charset="0"/>
        </a:defRPr>
      </a:lvl1pPr>
      <a:lvl2pPr algn="l" rtl="0" eaLnBrk="1" fontAlgn="base" hangingPunct="1">
        <a:spcBef>
          <a:spcPct val="0"/>
        </a:spcBef>
        <a:spcAft>
          <a:spcPct val="0"/>
        </a:spcAft>
        <a:defRPr sz="2000" b="1">
          <a:solidFill>
            <a:schemeClr val="tx1"/>
          </a:solidFill>
          <a:latin typeface="Arial" charset="0"/>
          <a:ea typeface="ＭＳ Ｐゴシック" charset="-128"/>
        </a:defRPr>
      </a:lvl2pPr>
      <a:lvl3pPr algn="l" rtl="0" eaLnBrk="1" fontAlgn="base" hangingPunct="1">
        <a:spcBef>
          <a:spcPct val="0"/>
        </a:spcBef>
        <a:spcAft>
          <a:spcPct val="0"/>
        </a:spcAft>
        <a:defRPr sz="2000" b="1">
          <a:solidFill>
            <a:schemeClr val="tx1"/>
          </a:solidFill>
          <a:latin typeface="Arial" charset="0"/>
          <a:ea typeface="ＭＳ Ｐゴシック" charset="-128"/>
        </a:defRPr>
      </a:lvl3pPr>
      <a:lvl4pPr algn="l" rtl="0" eaLnBrk="1" fontAlgn="base" hangingPunct="1">
        <a:spcBef>
          <a:spcPct val="0"/>
        </a:spcBef>
        <a:spcAft>
          <a:spcPct val="0"/>
        </a:spcAft>
        <a:defRPr sz="2000" b="1">
          <a:solidFill>
            <a:schemeClr val="tx1"/>
          </a:solidFill>
          <a:latin typeface="Arial" charset="0"/>
          <a:ea typeface="ＭＳ Ｐゴシック" charset="-128"/>
        </a:defRPr>
      </a:lvl4pPr>
      <a:lvl5pPr algn="l" rtl="0" eaLnBrk="1" fontAlgn="base" hangingPunct="1">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80000"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20000" indent="-180000"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20000"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8.emf"/><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t>
            </a:r>
            <a:r>
              <a:rPr lang="de-DE" dirty="0" smtClean="0"/>
              <a:t>ormalisierte </a:t>
            </a:r>
            <a:r>
              <a:rPr lang="de-DE" dirty="0"/>
              <a:t>Prozessbeschreibung </a:t>
            </a:r>
            <a:r>
              <a:rPr lang="de-DE" dirty="0" smtClean="0"/>
              <a:t>nach der </a:t>
            </a:r>
            <a:r>
              <a:rPr lang="de-DE" dirty="0"/>
              <a:t>VDI/VDE 3682-2</a:t>
            </a:r>
            <a:r>
              <a:rPr lang="de-DE" sz="2400" dirty="0">
                <a:solidFill>
                  <a:schemeClr val="tx1"/>
                </a:solidFill>
                <a:ea typeface="Arial Unicode MS" panose="020B0604020202020204" pitchFamily="34" charset="-128"/>
                <a:cs typeface="Arial Unicode MS" panose="020B0604020202020204" pitchFamily="34" charset="-128"/>
              </a:rPr>
              <a:t/>
            </a:r>
            <a:br>
              <a:rPr lang="de-DE" sz="2400" dirty="0">
                <a:solidFill>
                  <a:schemeClr val="tx1"/>
                </a:solidFill>
                <a:ea typeface="Arial Unicode MS" panose="020B0604020202020204" pitchFamily="34" charset="-128"/>
                <a:cs typeface="Arial Unicode MS" panose="020B0604020202020204" pitchFamily="34" charset="-128"/>
              </a:rPr>
            </a:br>
            <a:endParaRPr lang="de-DE" dirty="0"/>
          </a:p>
        </p:txBody>
      </p:sp>
      <p:sp>
        <p:nvSpPr>
          <p:cNvPr id="3" name="Fußzeilenplatzhalter 2"/>
          <p:cNvSpPr>
            <a:spLocks noGrp="1"/>
          </p:cNvSpPr>
          <p:nvPr>
            <p:ph type="ftr" sz="quarter" idx="11"/>
          </p:nvPr>
        </p:nvSpPr>
        <p:spPr/>
        <p:txBody>
          <a:bodyPr/>
          <a:lstStyle/>
          <a:p>
            <a:r>
              <a:rPr lang="en-US" smtClean="0"/>
              <a:t>Technology and Innovations</a:t>
            </a:r>
            <a:endParaRPr lang="en-US" dirty="0"/>
          </a:p>
        </p:txBody>
      </p:sp>
      <p:pic>
        <p:nvPicPr>
          <p:cNvPr id="68610" name="Picture 2" descr="https://www.modellmarkt24.de/shop/resources/product_images_klein/4955_k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447" y="1706902"/>
            <a:ext cx="2633939" cy="1980723"/>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p:cNvPicPr>
            <a:picLocks noChangeAspect="1"/>
          </p:cNvPicPr>
          <p:nvPr/>
        </p:nvPicPr>
        <p:blipFill>
          <a:blip r:embed="rId4"/>
          <a:stretch>
            <a:fillRect/>
          </a:stretch>
        </p:blipFill>
        <p:spPr>
          <a:xfrm>
            <a:off x="627063" y="1592263"/>
            <a:ext cx="6672639" cy="4082986"/>
          </a:xfrm>
          <a:prstGeom prst="rect">
            <a:avLst/>
          </a:prstGeom>
        </p:spPr>
      </p:pic>
      <p:pic>
        <p:nvPicPr>
          <p:cNvPr id="8" name="Grafik 7"/>
          <p:cNvPicPr>
            <a:picLocks noChangeAspect="1"/>
          </p:cNvPicPr>
          <p:nvPr/>
        </p:nvPicPr>
        <p:blipFill>
          <a:blip r:embed="rId5"/>
          <a:stretch>
            <a:fillRect/>
          </a:stretch>
        </p:blipFill>
        <p:spPr>
          <a:xfrm>
            <a:off x="7487683" y="4923772"/>
            <a:ext cx="4393425" cy="1284697"/>
          </a:xfrm>
          <a:prstGeom prst="rect">
            <a:avLst/>
          </a:prstGeom>
        </p:spPr>
      </p:pic>
      <p:sp>
        <p:nvSpPr>
          <p:cNvPr id="4" name="Textfeld 3"/>
          <p:cNvSpPr txBox="1"/>
          <p:nvPr/>
        </p:nvSpPr>
        <p:spPr>
          <a:xfrm>
            <a:off x="7827963" y="3720755"/>
            <a:ext cx="4032250" cy="357201"/>
          </a:xfrm>
          <a:prstGeom prst="rect">
            <a:avLst/>
          </a:prstGeom>
          <a:noFill/>
        </p:spPr>
        <p:txBody>
          <a:bodyPr wrap="none" lIns="0" tIns="0" rIns="0" bIns="0" rtlCol="0">
            <a:noAutofit/>
          </a:bodyPr>
          <a:lstStyle/>
          <a:p>
            <a:pPr>
              <a:lnSpc>
                <a:spcPct val="110000"/>
              </a:lnSpc>
              <a:spcBef>
                <a:spcPts val="0"/>
              </a:spcBef>
            </a:pPr>
            <a:r>
              <a:rPr lang="de-DE" sz="1000" dirty="0" smtClean="0">
                <a:solidFill>
                  <a:schemeClr val="tx1"/>
                </a:solidFill>
                <a:latin typeface="+mn-lt"/>
                <a:ea typeface="Arial Unicode MS" panose="020B0604020202020204" pitchFamily="34" charset="-128"/>
                <a:cs typeface="Arial Unicode MS" panose="020B0604020202020204" pitchFamily="34" charset="-128"/>
              </a:rPr>
              <a:t>Elektrisches Motor bestehend aus einem Stator und einen Rotor.</a:t>
            </a:r>
          </a:p>
          <a:p>
            <a:pPr>
              <a:lnSpc>
                <a:spcPct val="110000"/>
              </a:lnSpc>
              <a:spcBef>
                <a:spcPts val="0"/>
              </a:spcBef>
            </a:pPr>
            <a:r>
              <a:rPr lang="de-DE" sz="1000" dirty="0" smtClean="0">
                <a:solidFill>
                  <a:schemeClr val="tx1"/>
                </a:solidFill>
                <a:latin typeface="+mn-lt"/>
                <a:ea typeface="Arial Unicode MS" panose="020B0604020202020204" pitchFamily="34" charset="-128"/>
                <a:cs typeface="Arial Unicode MS" panose="020B0604020202020204" pitchFamily="34" charset="-128"/>
              </a:rPr>
              <a:t>Quelle: Jochen Zeitler, FAPS</a:t>
            </a:r>
          </a:p>
        </p:txBody>
      </p:sp>
    </p:spTree>
    <p:extLst>
      <p:ext uri="{BB962C8B-B14F-4D97-AF65-F5344CB8AC3E}">
        <p14:creationId xmlns:p14="http://schemas.microsoft.com/office/powerpoint/2010/main" val="1664101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p:cNvPicPr>
            <a:picLocks noChangeAspect="1"/>
          </p:cNvPicPr>
          <p:nvPr/>
        </p:nvPicPr>
        <p:blipFill rotWithShape="1">
          <a:blip r:embed="rId2"/>
          <a:srcRect r="10394"/>
          <a:stretch/>
        </p:blipFill>
        <p:spPr>
          <a:xfrm>
            <a:off x="680659" y="1016732"/>
            <a:ext cx="4438175" cy="5286375"/>
          </a:xfrm>
          <a:prstGeom prst="rect">
            <a:avLst/>
          </a:prstGeom>
        </p:spPr>
      </p:pic>
      <p:sp>
        <p:nvSpPr>
          <p:cNvPr id="14" name="Titel 13"/>
          <p:cNvSpPr>
            <a:spLocks noGrp="1"/>
          </p:cNvSpPr>
          <p:nvPr>
            <p:ph type="title"/>
          </p:nvPr>
        </p:nvSpPr>
        <p:spPr/>
        <p:txBody>
          <a:bodyPr/>
          <a:lstStyle/>
          <a:p>
            <a:endParaRPr lang="de-DE" dirty="0"/>
          </a:p>
        </p:txBody>
      </p:sp>
      <p:sp>
        <p:nvSpPr>
          <p:cNvPr id="16" name="Inhaltsplatzhalter 15"/>
          <p:cNvSpPr>
            <a:spLocks noGrp="1"/>
          </p:cNvSpPr>
          <p:nvPr>
            <p:ph sz="half" idx="2"/>
          </p:nvPr>
        </p:nvSpPr>
        <p:spPr/>
        <p:txBody>
          <a:bodyPr/>
          <a:lstStyle/>
          <a:p>
            <a:pPr marL="342900" indent="-342900">
              <a:buAutoNum type="arabicPeriod"/>
            </a:pPr>
            <a:r>
              <a:rPr lang="de-DE" sz="1400" dirty="0" smtClean="0"/>
              <a:t>Suche Rolle „</a:t>
            </a:r>
            <a:r>
              <a:rPr lang="de-DE" sz="1400" dirty="0" err="1" smtClean="0"/>
              <a:t>FunctionalHierarchy</a:t>
            </a:r>
            <a:r>
              <a:rPr lang="de-DE" sz="1400" dirty="0" smtClean="0"/>
              <a:t>“</a:t>
            </a:r>
          </a:p>
          <a:p>
            <a:pPr marL="342900" indent="-342900">
              <a:buAutoNum type="arabicPeriod"/>
            </a:pPr>
            <a:r>
              <a:rPr lang="de-DE" sz="1400" dirty="0" smtClean="0"/>
              <a:t>Suche Rolle „</a:t>
            </a:r>
            <a:r>
              <a:rPr lang="de-DE" sz="1400" dirty="0" err="1" smtClean="0"/>
              <a:t>ResourceHierarchy</a:t>
            </a:r>
            <a:r>
              <a:rPr lang="de-DE" sz="1400" dirty="0" smtClean="0"/>
              <a:t>“ </a:t>
            </a:r>
            <a:r>
              <a:rPr lang="de-DE" sz="1400" dirty="0" smtClean="0">
                <a:sym typeface="Wingdings" panose="05000000000000000000" pitchFamily="2" charset="2"/>
              </a:rPr>
              <a:t> Alle </a:t>
            </a:r>
            <a:r>
              <a:rPr lang="de-DE" sz="1400" dirty="0">
                <a:sym typeface="Wingdings" panose="05000000000000000000" pitchFamily="2" charset="2"/>
              </a:rPr>
              <a:t>U</a:t>
            </a:r>
            <a:r>
              <a:rPr lang="de-DE" sz="1400" dirty="0" smtClean="0">
                <a:sym typeface="Wingdings" panose="05000000000000000000" pitchFamily="2" charset="2"/>
              </a:rPr>
              <a:t>nterelemente sind potentielle Ressource</a:t>
            </a:r>
          </a:p>
          <a:p>
            <a:pPr marL="342900" indent="-342900">
              <a:buAutoNum type="arabicPeriod"/>
            </a:pPr>
            <a:r>
              <a:rPr lang="de-DE" sz="1400" dirty="0" smtClean="0">
                <a:sym typeface="Wingdings" panose="05000000000000000000" pitchFamily="2" charset="2"/>
              </a:rPr>
              <a:t>Eine Ressource auswählen und </a:t>
            </a:r>
            <a:r>
              <a:rPr lang="de-DE" sz="1400" dirty="0" err="1" smtClean="0">
                <a:sym typeface="Wingdings" panose="05000000000000000000" pitchFamily="2" charset="2"/>
              </a:rPr>
              <a:t>RessourceName</a:t>
            </a:r>
            <a:r>
              <a:rPr lang="de-DE" sz="1400" dirty="0" smtClean="0">
                <a:sym typeface="Wingdings" panose="05000000000000000000" pitchFamily="2" charset="2"/>
              </a:rPr>
              <a:t> extrahieren.</a:t>
            </a:r>
          </a:p>
          <a:p>
            <a:pPr marL="342900" indent="-342900">
              <a:buAutoNum type="arabicPeriod"/>
            </a:pPr>
            <a:r>
              <a:rPr lang="de-DE" sz="1400" dirty="0" smtClean="0">
                <a:sym typeface="Wingdings" panose="05000000000000000000" pitchFamily="2" charset="2"/>
              </a:rPr>
              <a:t>Suche nach der Interface „</a:t>
            </a:r>
            <a:r>
              <a:rPr lang="de-DE" sz="1400" dirty="0" err="1" smtClean="0">
                <a:sym typeface="Wingdings" panose="05000000000000000000" pitchFamily="2" charset="2"/>
              </a:rPr>
              <a:t>Ressource_Use</a:t>
            </a:r>
            <a:r>
              <a:rPr lang="de-DE" sz="1400" dirty="0" smtClean="0">
                <a:sym typeface="Wingdings" panose="05000000000000000000" pitchFamily="2" charset="2"/>
              </a:rPr>
              <a:t>“ der </a:t>
            </a:r>
            <a:r>
              <a:rPr lang="de-DE" sz="1400" dirty="0" err="1" smtClean="0">
                <a:sym typeface="Wingdings" panose="05000000000000000000" pitchFamily="2" charset="2"/>
              </a:rPr>
              <a:t>Classe</a:t>
            </a:r>
            <a:r>
              <a:rPr lang="de-DE" sz="1400" dirty="0" smtClean="0">
                <a:sym typeface="Wingdings" panose="05000000000000000000" pitchFamily="2" charset="2"/>
              </a:rPr>
              <a:t> „</a:t>
            </a:r>
            <a:r>
              <a:rPr lang="de-DE" sz="1400" dirty="0" err="1" smtClean="0">
                <a:sym typeface="Wingdings" panose="05000000000000000000" pitchFamily="2" charset="2"/>
              </a:rPr>
              <a:t>FunctionalUse</a:t>
            </a:r>
            <a:r>
              <a:rPr lang="de-DE" sz="1400" dirty="0" smtClean="0">
                <a:sym typeface="Wingdings" panose="05000000000000000000" pitchFamily="2" charset="2"/>
              </a:rPr>
              <a:t>“</a:t>
            </a:r>
          </a:p>
          <a:p>
            <a:pPr marL="342900" indent="-342900">
              <a:buAutoNum type="arabicPeriod"/>
            </a:pPr>
            <a:r>
              <a:rPr lang="de-DE" sz="1400" dirty="0" smtClean="0">
                <a:sym typeface="Wingdings" panose="05000000000000000000" pitchFamily="2" charset="2"/>
              </a:rPr>
              <a:t>Diese Interface kann an mehreren Prozesse der </a:t>
            </a:r>
            <a:r>
              <a:rPr lang="de-DE" sz="1400" dirty="0" err="1" smtClean="0">
                <a:sym typeface="Wingdings" panose="05000000000000000000" pitchFamily="2" charset="2"/>
              </a:rPr>
              <a:t>Classe</a:t>
            </a:r>
            <a:r>
              <a:rPr lang="de-DE" sz="1400" dirty="0" smtClean="0">
                <a:sym typeface="Wingdings" panose="05000000000000000000" pitchFamily="2" charset="2"/>
              </a:rPr>
              <a:t> „</a:t>
            </a:r>
            <a:r>
              <a:rPr lang="de-DE" sz="1400" dirty="0" err="1" smtClean="0">
                <a:sym typeface="Wingdings" panose="05000000000000000000" pitchFamily="2" charset="2"/>
              </a:rPr>
              <a:t>Process</a:t>
            </a:r>
            <a:r>
              <a:rPr lang="de-DE" sz="1400" dirty="0" smtClean="0">
                <a:sym typeface="Wingdings" panose="05000000000000000000" pitchFamily="2" charset="2"/>
              </a:rPr>
              <a:t>“ verbunden werden. Ein „</a:t>
            </a:r>
            <a:r>
              <a:rPr lang="de-DE" sz="1400" dirty="0" err="1" smtClean="0">
                <a:sym typeface="Wingdings" panose="05000000000000000000" pitchFamily="2" charset="2"/>
              </a:rPr>
              <a:t>Process</a:t>
            </a:r>
            <a:r>
              <a:rPr lang="de-DE" sz="1400" dirty="0" smtClean="0">
                <a:sym typeface="Wingdings" panose="05000000000000000000" pitchFamily="2" charset="2"/>
              </a:rPr>
              <a:t>“ entspricht einen „</a:t>
            </a:r>
            <a:r>
              <a:rPr lang="de-DE" sz="1400" dirty="0" err="1" smtClean="0">
                <a:sym typeface="Wingdings" panose="05000000000000000000" pitchFamily="2" charset="2"/>
              </a:rPr>
              <a:t>Skill</a:t>
            </a:r>
            <a:r>
              <a:rPr lang="de-DE" sz="1400" dirty="0" smtClean="0">
                <a:sym typeface="Wingdings" panose="05000000000000000000" pitchFamily="2" charset="2"/>
              </a:rPr>
              <a:t>“.</a:t>
            </a:r>
          </a:p>
          <a:p>
            <a:pPr marL="342900" indent="-342900">
              <a:buAutoNum type="arabicPeriod"/>
            </a:pPr>
            <a:r>
              <a:rPr lang="de-DE" sz="1400" dirty="0" err="1" smtClean="0">
                <a:sym typeface="Wingdings" panose="05000000000000000000" pitchFamily="2" charset="2"/>
              </a:rPr>
              <a:t>Skill</a:t>
            </a:r>
            <a:r>
              <a:rPr lang="de-DE" sz="1400" dirty="0" smtClean="0">
                <a:sym typeface="Wingdings" panose="05000000000000000000" pitchFamily="2" charset="2"/>
              </a:rPr>
              <a:t> Name extrahieren</a:t>
            </a:r>
          </a:p>
          <a:p>
            <a:pPr marL="342900" indent="-342900">
              <a:buAutoNum type="arabicPeriod"/>
            </a:pPr>
            <a:r>
              <a:rPr lang="de-DE" sz="1400" dirty="0" smtClean="0">
                <a:sym typeface="Wingdings" panose="05000000000000000000" pitchFamily="2" charset="2"/>
              </a:rPr>
              <a:t>Suche nach Interface der Klasse „</a:t>
            </a:r>
            <a:r>
              <a:rPr lang="de-DE" sz="1400" dirty="0" err="1" smtClean="0">
                <a:sym typeface="Wingdings" panose="05000000000000000000" pitchFamily="2" charset="2"/>
              </a:rPr>
              <a:t>LinkToSkillInterfaceClass</a:t>
            </a:r>
            <a:r>
              <a:rPr lang="de-DE" sz="1400" dirty="0" smtClean="0">
                <a:sym typeface="Wingdings" panose="05000000000000000000" pitchFamily="2" charset="2"/>
              </a:rPr>
              <a:t>“. Der Link </a:t>
            </a:r>
            <a:r>
              <a:rPr lang="de-DE" sz="1400" dirty="0" err="1" smtClean="0">
                <a:sym typeface="Wingdings" panose="05000000000000000000" pitchFamily="2" charset="2"/>
              </a:rPr>
              <a:t>is</a:t>
            </a:r>
            <a:r>
              <a:rPr lang="de-DE" sz="1400" dirty="0" smtClean="0">
                <a:sym typeface="Wingdings" panose="05000000000000000000" pitchFamily="2" charset="2"/>
              </a:rPr>
              <a:t> an eine einzige „</a:t>
            </a:r>
            <a:r>
              <a:rPr lang="de-DE" sz="1400" dirty="0" err="1" smtClean="0">
                <a:sym typeface="Wingdings" panose="05000000000000000000" pitchFamily="2" charset="2"/>
              </a:rPr>
              <a:t>Skillbeschreibung</a:t>
            </a:r>
            <a:r>
              <a:rPr lang="de-DE" sz="1400" dirty="0" smtClean="0">
                <a:sym typeface="Wingdings" panose="05000000000000000000" pitchFamily="2" charset="2"/>
              </a:rPr>
              <a:t>“ verbunden.</a:t>
            </a:r>
          </a:p>
          <a:p>
            <a:pPr marL="342900" indent="-342900">
              <a:buAutoNum type="arabicPeriod"/>
            </a:pPr>
            <a:r>
              <a:rPr lang="de-DE" sz="1400" dirty="0" smtClean="0">
                <a:sym typeface="Wingdings" panose="05000000000000000000" pitchFamily="2" charset="2"/>
              </a:rPr>
              <a:t>Suche nach „</a:t>
            </a:r>
            <a:r>
              <a:rPr lang="de-DE" sz="1400" dirty="0" err="1" smtClean="0">
                <a:sym typeface="Wingdings" panose="05000000000000000000" pitchFamily="2" charset="2"/>
              </a:rPr>
              <a:t>InvokationInterface</a:t>
            </a:r>
            <a:r>
              <a:rPr lang="de-DE" sz="1400" dirty="0" smtClean="0">
                <a:sym typeface="Wingdings" panose="05000000000000000000" pitchFamily="2" charset="2"/>
              </a:rPr>
              <a:t>“</a:t>
            </a:r>
          </a:p>
          <a:p>
            <a:pPr marL="342900" indent="-342900">
              <a:buAutoNum type="arabicPeriod"/>
            </a:pPr>
            <a:r>
              <a:rPr lang="de-DE" sz="1400" dirty="0" smtClean="0">
                <a:sym typeface="Wingdings" panose="05000000000000000000" pitchFamily="2" charset="2"/>
              </a:rPr>
              <a:t>Alle unter Elemente von „</a:t>
            </a:r>
            <a:r>
              <a:rPr lang="de-DE" sz="1400" dirty="0" err="1" smtClean="0">
                <a:sym typeface="Wingdings" panose="05000000000000000000" pitchFamily="2" charset="2"/>
              </a:rPr>
              <a:t>InvokationInterface</a:t>
            </a:r>
            <a:r>
              <a:rPr lang="de-DE" sz="1400" dirty="0" smtClean="0">
                <a:sym typeface="Wingdings" panose="05000000000000000000" pitchFamily="2" charset="2"/>
              </a:rPr>
              <a:t>“ sind entweder „Input- oder </a:t>
            </a:r>
            <a:r>
              <a:rPr lang="de-DE" sz="1400" dirty="0" err="1" smtClean="0">
                <a:sym typeface="Wingdings" panose="05000000000000000000" pitchFamily="2" charset="2"/>
              </a:rPr>
              <a:t>OutputParameter</a:t>
            </a:r>
            <a:r>
              <a:rPr lang="de-DE" sz="1400" dirty="0" smtClean="0">
                <a:sym typeface="Wingdings" panose="05000000000000000000" pitchFamily="2" charset="2"/>
              </a:rPr>
              <a:t>“. Nur das Element „</a:t>
            </a:r>
            <a:r>
              <a:rPr lang="de-DE" sz="1400" dirty="0" err="1" smtClean="0">
                <a:sym typeface="Wingdings" panose="05000000000000000000" pitchFamily="2" charset="2"/>
              </a:rPr>
              <a:t>ResultStatus</a:t>
            </a:r>
            <a:r>
              <a:rPr lang="de-DE" sz="1400" dirty="0" smtClean="0">
                <a:sym typeface="Wingdings" panose="05000000000000000000" pitchFamily="2" charset="2"/>
              </a:rPr>
              <a:t>“ hat den type „</a:t>
            </a:r>
            <a:r>
              <a:rPr lang="de-DE" sz="1400" dirty="0" err="1" smtClean="0">
                <a:sym typeface="Wingdings" panose="05000000000000000000" pitchFamily="2" charset="2"/>
              </a:rPr>
              <a:t>ResultStatus</a:t>
            </a:r>
            <a:r>
              <a:rPr lang="de-DE" sz="1400" dirty="0" smtClean="0">
                <a:sym typeface="Wingdings" panose="05000000000000000000" pitchFamily="2" charset="2"/>
              </a:rPr>
              <a:t>“ und ist </a:t>
            </a:r>
            <a:r>
              <a:rPr lang="de-DE" sz="1400" dirty="0" err="1" smtClean="0">
                <a:sym typeface="Wingdings" panose="05000000000000000000" pitchFamily="2" charset="2"/>
              </a:rPr>
              <a:t>Mandatory</a:t>
            </a:r>
            <a:r>
              <a:rPr lang="de-DE" sz="1400" dirty="0" smtClean="0">
                <a:sym typeface="Wingdings" panose="05000000000000000000" pitchFamily="2" charset="2"/>
              </a:rPr>
              <a:t>.</a:t>
            </a:r>
          </a:p>
          <a:p>
            <a:pPr marL="342900" indent="-342900">
              <a:buAutoNum type="arabicPeriod"/>
            </a:pPr>
            <a:r>
              <a:rPr lang="de-DE" sz="1400" dirty="0" smtClean="0">
                <a:sym typeface="Wingdings" panose="05000000000000000000" pitchFamily="2" charset="2"/>
              </a:rPr>
              <a:t>Jeder input-/</a:t>
            </a:r>
            <a:r>
              <a:rPr lang="de-DE" sz="1400" dirty="0" err="1" smtClean="0">
                <a:sym typeface="Wingdings" panose="05000000000000000000" pitchFamily="2" charset="2"/>
              </a:rPr>
              <a:t>Outputparameter</a:t>
            </a:r>
            <a:r>
              <a:rPr lang="de-DE" sz="1400" dirty="0" smtClean="0">
                <a:sym typeface="Wingdings" panose="05000000000000000000" pitchFamily="2" charset="2"/>
              </a:rPr>
              <a:t> besitzt das Attribute „</a:t>
            </a:r>
            <a:r>
              <a:rPr lang="de-DE" sz="1400" dirty="0" err="1">
                <a:sym typeface="Wingdings" panose="05000000000000000000" pitchFamily="2" charset="2"/>
              </a:rPr>
              <a:t>D</a:t>
            </a:r>
            <a:r>
              <a:rPr lang="de-DE" sz="1400" dirty="0" err="1" smtClean="0">
                <a:sym typeface="Wingdings" panose="05000000000000000000" pitchFamily="2" charset="2"/>
              </a:rPr>
              <a:t>atatype</a:t>
            </a:r>
            <a:r>
              <a:rPr lang="de-DE" sz="1400" dirty="0" smtClean="0">
                <a:sym typeface="Wingdings" panose="05000000000000000000" pitchFamily="2" charset="2"/>
              </a:rPr>
              <a:t>“  Ein Mapping der Datentype zum OPC UA Datentypen wird vorgegeben.</a:t>
            </a:r>
            <a:endParaRPr lang="de-DE" sz="1400" dirty="0"/>
          </a:p>
        </p:txBody>
      </p:sp>
      <p:sp>
        <p:nvSpPr>
          <p:cNvPr id="3" name="Fußzeilenplatzhalter 2"/>
          <p:cNvSpPr>
            <a:spLocks noGrp="1"/>
          </p:cNvSpPr>
          <p:nvPr>
            <p:ph type="ftr" sz="quarter" idx="11"/>
          </p:nvPr>
        </p:nvSpPr>
        <p:spPr/>
        <p:txBody>
          <a:bodyPr/>
          <a:lstStyle/>
          <a:p>
            <a:r>
              <a:rPr lang="en-US" smtClean="0"/>
              <a:t>Technology and Innovations</a:t>
            </a:r>
            <a:endParaRPr lang="en-US" dirty="0"/>
          </a:p>
        </p:txBody>
      </p:sp>
      <p:sp>
        <p:nvSpPr>
          <p:cNvPr id="5" name="Flussdiagramm: Verbinder 4"/>
          <p:cNvSpPr/>
          <p:nvPr/>
        </p:nvSpPr>
        <p:spPr bwMode="auto">
          <a:xfrm>
            <a:off x="590563" y="1223993"/>
            <a:ext cx="288032" cy="288045"/>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smtClean="0">
                <a:solidFill>
                  <a:schemeClr val="tx1"/>
                </a:solidFill>
                <a:latin typeface="+mn-lt"/>
                <a:ea typeface="Arial Unicode MS" panose="020B0604020202020204" pitchFamily="34" charset="-128"/>
                <a:cs typeface="Arial Unicode MS" panose="020B0604020202020204" pitchFamily="34" charset="-128"/>
              </a:rPr>
              <a:t>1</a:t>
            </a: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6" name="Flussdiagramm: Verbinder 5"/>
          <p:cNvSpPr/>
          <p:nvPr/>
        </p:nvSpPr>
        <p:spPr bwMode="auto">
          <a:xfrm>
            <a:off x="690664" y="2737312"/>
            <a:ext cx="288032" cy="288045"/>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smtClean="0">
                <a:solidFill>
                  <a:schemeClr val="tx1"/>
                </a:solidFill>
                <a:latin typeface="+mn-lt"/>
                <a:ea typeface="Arial Unicode MS" panose="020B0604020202020204" pitchFamily="34" charset="-128"/>
                <a:cs typeface="Arial Unicode MS" panose="020B0604020202020204" pitchFamily="34" charset="-128"/>
              </a:rPr>
              <a:t>2</a:t>
            </a: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7" name="Flussdiagramm: Verbinder 6"/>
          <p:cNvSpPr/>
          <p:nvPr/>
        </p:nvSpPr>
        <p:spPr bwMode="auto">
          <a:xfrm>
            <a:off x="2482823" y="2881334"/>
            <a:ext cx="288032" cy="288045"/>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a:solidFill>
                  <a:schemeClr val="tx1"/>
                </a:solidFill>
                <a:latin typeface="+mn-lt"/>
                <a:ea typeface="Arial Unicode MS" panose="020B0604020202020204" pitchFamily="34" charset="-128"/>
                <a:cs typeface="Arial Unicode MS" panose="020B0604020202020204" pitchFamily="34" charset="-128"/>
              </a:rPr>
              <a:t>3</a:t>
            </a: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8" name="Flussdiagramm: Verbinder 7"/>
          <p:cNvSpPr/>
          <p:nvPr/>
        </p:nvSpPr>
        <p:spPr bwMode="auto">
          <a:xfrm>
            <a:off x="1187352" y="3174329"/>
            <a:ext cx="288032" cy="288045"/>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smtClean="0">
                <a:solidFill>
                  <a:schemeClr val="tx1"/>
                </a:solidFill>
                <a:latin typeface="+mn-lt"/>
                <a:ea typeface="Arial Unicode MS" panose="020B0604020202020204" pitchFamily="34" charset="-128"/>
                <a:cs typeface="Arial Unicode MS" panose="020B0604020202020204" pitchFamily="34" charset="-128"/>
              </a:rPr>
              <a:t>4</a:t>
            </a: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9" name="Flussdiagramm: Verbinder 8"/>
          <p:cNvSpPr/>
          <p:nvPr/>
        </p:nvSpPr>
        <p:spPr bwMode="auto">
          <a:xfrm>
            <a:off x="3750682" y="1825058"/>
            <a:ext cx="288032" cy="288045"/>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a:solidFill>
                  <a:schemeClr val="tx1"/>
                </a:solidFill>
                <a:latin typeface="+mn-lt"/>
                <a:ea typeface="Arial Unicode MS" panose="020B0604020202020204" pitchFamily="34" charset="-128"/>
                <a:cs typeface="Arial Unicode MS" panose="020B0604020202020204" pitchFamily="34" charset="-128"/>
              </a:rPr>
              <a:t>5</a:t>
            </a: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0" name="Flussdiagramm: Verbinder 9"/>
          <p:cNvSpPr/>
          <p:nvPr/>
        </p:nvSpPr>
        <p:spPr bwMode="auto">
          <a:xfrm>
            <a:off x="894464" y="1724775"/>
            <a:ext cx="288032" cy="288045"/>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dirty="0" smtClean="0">
                <a:solidFill>
                  <a:schemeClr val="tx1"/>
                </a:solidFill>
                <a:latin typeface="+mn-lt"/>
                <a:ea typeface="Arial Unicode MS" panose="020B0604020202020204" pitchFamily="34" charset="-128"/>
                <a:cs typeface="Arial Unicode MS" panose="020B0604020202020204" pitchFamily="34" charset="-128"/>
              </a:rPr>
              <a:t>6</a:t>
            </a: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1" name="Flussdiagramm: Verbinder 10"/>
          <p:cNvSpPr/>
          <p:nvPr/>
        </p:nvSpPr>
        <p:spPr bwMode="auto">
          <a:xfrm>
            <a:off x="3066011" y="2125684"/>
            <a:ext cx="288032" cy="288045"/>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a:solidFill>
                  <a:schemeClr val="tx1"/>
                </a:solidFill>
                <a:latin typeface="+mn-lt"/>
                <a:ea typeface="Arial Unicode MS" panose="020B0604020202020204" pitchFamily="34" charset="-128"/>
                <a:cs typeface="Arial Unicode MS" panose="020B0604020202020204" pitchFamily="34" charset="-128"/>
              </a:rPr>
              <a:t>7</a:t>
            </a: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2" name="Flussdiagramm: Verbinder 11"/>
          <p:cNvSpPr/>
          <p:nvPr/>
        </p:nvSpPr>
        <p:spPr bwMode="auto">
          <a:xfrm>
            <a:off x="834680" y="4602194"/>
            <a:ext cx="288032" cy="288045"/>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smtClean="0">
                <a:solidFill>
                  <a:schemeClr val="tx1"/>
                </a:solidFill>
                <a:latin typeface="+mn-lt"/>
                <a:ea typeface="Arial Unicode MS" panose="020B0604020202020204" pitchFamily="34" charset="-128"/>
                <a:cs typeface="Arial Unicode MS" panose="020B0604020202020204" pitchFamily="34" charset="-128"/>
              </a:rPr>
              <a:t>8</a:t>
            </a: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8" name="Flussdiagramm: Verbinder 17"/>
          <p:cNvSpPr/>
          <p:nvPr/>
        </p:nvSpPr>
        <p:spPr bwMode="auto">
          <a:xfrm>
            <a:off x="1182496" y="5923675"/>
            <a:ext cx="288032" cy="288045"/>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dirty="0">
                <a:solidFill>
                  <a:schemeClr val="tx1"/>
                </a:solidFill>
                <a:latin typeface="+mn-lt"/>
                <a:ea typeface="Arial Unicode MS" panose="020B0604020202020204" pitchFamily="34" charset="-128"/>
                <a:cs typeface="Arial Unicode MS" panose="020B0604020202020204" pitchFamily="34" charset="-128"/>
              </a:rPr>
              <a:t>9</a:t>
            </a: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grpSp>
        <p:nvGrpSpPr>
          <p:cNvPr id="21" name="Gruppieren 20"/>
          <p:cNvGrpSpPr/>
          <p:nvPr/>
        </p:nvGrpSpPr>
        <p:grpSpPr>
          <a:xfrm>
            <a:off x="2887153" y="4177780"/>
            <a:ext cx="3104010" cy="2534043"/>
            <a:chOff x="2887153" y="4177780"/>
            <a:chExt cx="3104010" cy="2534043"/>
          </a:xfrm>
        </p:grpSpPr>
        <p:pic>
          <p:nvPicPr>
            <p:cNvPr id="19" name="Grafik 18"/>
            <p:cNvPicPr>
              <a:picLocks noChangeAspect="1"/>
            </p:cNvPicPr>
            <p:nvPr/>
          </p:nvPicPr>
          <p:blipFill>
            <a:blip r:embed="rId3"/>
            <a:stretch>
              <a:fillRect/>
            </a:stretch>
          </p:blipFill>
          <p:spPr>
            <a:xfrm>
              <a:off x="2887153" y="4177780"/>
              <a:ext cx="3104010" cy="2534043"/>
            </a:xfrm>
            <a:prstGeom prst="rect">
              <a:avLst/>
            </a:prstGeom>
            <a:ln w="19050">
              <a:solidFill>
                <a:srgbClr val="00646E"/>
              </a:solidFill>
            </a:ln>
          </p:spPr>
        </p:pic>
        <p:sp>
          <p:nvSpPr>
            <p:cNvPr id="20" name="Flussdiagramm: Verbinder 19"/>
            <p:cNvSpPr/>
            <p:nvPr/>
          </p:nvSpPr>
          <p:spPr bwMode="auto">
            <a:xfrm>
              <a:off x="5215321" y="4472534"/>
              <a:ext cx="547840" cy="547363"/>
            </a:xfrm>
            <a:prstGeom prst="flowChartConnector">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200" dirty="0" smtClean="0">
                  <a:solidFill>
                    <a:schemeClr val="tx1"/>
                  </a:solidFill>
                  <a:latin typeface="+mn-lt"/>
                  <a:ea typeface="Arial Unicode MS" panose="020B0604020202020204" pitchFamily="34" charset="-128"/>
                  <a:cs typeface="Arial Unicode MS" panose="020B0604020202020204" pitchFamily="34" charset="-128"/>
                </a:rPr>
                <a:t>10</a:t>
              </a:r>
              <a:endParaRPr lang="de-DE" sz="1200" dirty="0" smtClean="0">
                <a:solidFill>
                  <a:schemeClr val="tx1"/>
                </a:solidFill>
                <a:latin typeface="+mn-lt"/>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28167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sz="half" idx="1"/>
          </p:nvPr>
        </p:nvSpPr>
        <p:spPr/>
        <p:txBody>
          <a:bodyPr/>
          <a:lstStyle/>
          <a:p>
            <a:endParaRPr lang="de-DE"/>
          </a:p>
        </p:txBody>
      </p:sp>
      <p:sp>
        <p:nvSpPr>
          <p:cNvPr id="4" name="Inhaltsplatzhalter 3"/>
          <p:cNvSpPr>
            <a:spLocks noGrp="1"/>
          </p:cNvSpPr>
          <p:nvPr>
            <p:ph sz="half" idx="2"/>
          </p:nvPr>
        </p:nvSpPr>
        <p:spPr/>
        <p:txBody>
          <a:bodyPr/>
          <a:lstStyle/>
          <a:p>
            <a:endParaRPr lang="de-DE"/>
          </a:p>
        </p:txBody>
      </p:sp>
      <p:sp>
        <p:nvSpPr>
          <p:cNvPr id="5" name="Datumsplatzhalter 4"/>
          <p:cNvSpPr>
            <a:spLocks noGrp="1"/>
          </p:cNvSpPr>
          <p:nvPr>
            <p:ph type="dt" sz="half" idx="10"/>
          </p:nvPr>
        </p:nvSpPr>
        <p:spPr/>
        <p:txBody>
          <a:bodyPr/>
          <a:lstStyle/>
          <a:p>
            <a:r>
              <a:rPr lang="de-DE" smtClean="0"/>
              <a:t>09.07.2018</a:t>
            </a:r>
            <a:endParaRPr lang="en-US" dirty="0"/>
          </a:p>
        </p:txBody>
      </p:sp>
      <p:sp>
        <p:nvSpPr>
          <p:cNvPr id="6" name="Fußzeilenplatzhalter 5"/>
          <p:cNvSpPr>
            <a:spLocks noGrp="1"/>
          </p:cNvSpPr>
          <p:nvPr>
            <p:ph type="ftr" sz="quarter" idx="11"/>
          </p:nvPr>
        </p:nvSpPr>
        <p:spPr/>
        <p:txBody>
          <a:bodyPr/>
          <a:lstStyle/>
          <a:p>
            <a:r>
              <a:rPr lang="en-US" smtClean="0"/>
              <a:t>Technology and Innovations</a:t>
            </a:r>
            <a:endParaRPr lang="en-US" dirty="0"/>
          </a:p>
        </p:txBody>
      </p:sp>
    </p:spTree>
    <p:extLst>
      <p:ext uri="{BB962C8B-B14F-4D97-AF65-F5344CB8AC3E}">
        <p14:creationId xmlns:p14="http://schemas.microsoft.com/office/powerpoint/2010/main" val="4123406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DT_VERSION" val="4.1.2.0"/>
  <p:tag name="CDT_CREATORVERSION" val="4.1.2.0"/>
  <p:tag name="CDT_TEMPLATEVERSION" val="2.0.0"/>
  <p:tag name="CDT_FONTSET" val="Arial"/>
  <p:tag name="CDT_CUSTOMER" val="Siemens_2016_16x9"/>
  <p:tag name="CDT_CUSTOMER_NAME" val="Siemens AG (Corporate Design Update 2016)"/>
  <p:tag name="CDT_LANGUAGE" val="1033"/>
  <p:tag name="THINKCELLUNDODONOTDELETE" val="0"/>
  <p:tag name="MIO_PRESENTATION_PROGRESSBAR" val="True"/>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100.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10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102.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10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10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10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 name="MIO_SKIP_CDCHECK"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 name="MIO_SKIP_CDCHECK" val="True"/>
</p:tagLst>
</file>

<file path=ppt/tags/tag1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1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11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1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1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1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1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13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13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13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141.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1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143.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1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4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4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5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5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5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5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5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5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5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15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5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15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6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6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6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16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1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16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16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16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69.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7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17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7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17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1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175.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17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17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17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17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8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8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8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8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8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8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18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8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8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18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9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9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9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19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19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19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9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9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19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19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20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20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20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20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20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2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0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29.xml><?xml version="1.0" encoding="utf-8"?>
<p:tagLst xmlns:a="http://schemas.openxmlformats.org/drawingml/2006/main" xmlns:r="http://schemas.openxmlformats.org/officeDocument/2006/relationships" xmlns:p="http://schemas.openxmlformats.org/presentationml/2006/main">
  <p:tag name="MIO_EK" val="599031"/>
  <p:tag name="MIO_GUID" val="1a8b6e2b-b2b5-4e9d-910b-0be41c8d352b"/>
  <p:tag name="MIO_UPDATE" val="True"/>
  <p:tag name="MIO_VERSION" val="21.04.2016 12:45:41"/>
  <p:tag name="MIO_DBID" val="598A5C07-C27D-430B-A8FC-FA667BE665A4"/>
  <p:tag name="MIO_LASTDOWNLOADED" val="25.04.2016 15:55:43"/>
  <p:tag name="MIO_OBJECTNAME" val="Energy_Suite_FS"/>
  <p:tag name="MIO_LASTEDITORNAME" val="Dietmar Klug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3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4.xml><?xml version="1.0" encoding="utf-8"?>
<p:tagLst xmlns:a="http://schemas.openxmlformats.org/drawingml/2006/main" xmlns:r="http://schemas.openxmlformats.org/officeDocument/2006/relationships" xmlns:p="http://schemas.openxmlformats.org/presentationml/2006/main">
  <p:tag name="MIO_EK" val="599031"/>
  <p:tag name="MIO_GUID" val="1a8b6e2b-b2b5-4e9d-910b-0be41c8d352b"/>
  <p:tag name="MIO_UPDATE" val="True"/>
  <p:tag name="MIO_VERSION" val="21.04.2016 12:45:41"/>
  <p:tag name="MIO_DBID" val="598A5C07-C27D-430B-A8FC-FA667BE665A4"/>
  <p:tag name="MIO_LASTDOWNLOADED" val="25.04.2016 15:55:43"/>
  <p:tag name="MIO_OBJECTNAME" val="Energy_Suite_FS"/>
  <p:tag name="MIO_LASTEDITORNAME" val="Dietmar Klug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6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6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7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7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8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8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8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9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9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9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5.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9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9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9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heme/theme1.xml><?xml version="1.0" encoding="utf-8"?>
<a:theme xmlns:a="http://schemas.openxmlformats.org/drawingml/2006/main" name="Siemens 2016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2.xml><?xml version="1.0" encoding="utf-8"?>
<a:theme xmlns:a="http://schemas.openxmlformats.org/drawingml/2006/main" name="Siemens 2017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 255 255 255">
      <a:srgbClr val="FFFFFF"/>
    </a:custClr>
    <a:custClr name="Siemens Accent Yellow dark | 235 120 10">
      <a:srgbClr val="EB780A"/>
    </a:custClr>
    <a:custClr name="Siemens Accent Yellow light | 255 185 0">
      <a:srgbClr val="FFB900"/>
    </a:custClr>
    <a:custClr name="Siemens Stone dark | 60 70 75">
      <a:srgbClr val="3C464B"/>
    </a:custClr>
    <a:custClr name="Siemens Sand dark | 115 100 90">
      <a:srgbClr val="73645A"/>
    </a:custClr>
    <a:custClr name="Siemens Accent Teal dark | 0 100 110">
      <a:srgbClr val="00646E"/>
    </a:custClr>
    <a:custClr name="Siemens Accent Yellow | 125 45 30">
      <a:srgbClr val="7D2D1E"/>
    </a:custClr>
    <a:custClr name="Siemens Accent Red | 65 20 50">
      <a:srgbClr val="411432"/>
    </a:custClr>
    <a:custClr name="Siemens Accent Blue | 0 70 105">
      <a:srgbClr val="004669"/>
    </a:custClr>
    <a:custClr name="Siemens Accent Green | 70 95 25">
      <a:srgbClr val="465F19"/>
    </a:custClr>
    <a:custClr name="Black">
      <a:srgbClr val="000000"/>
    </a:custClr>
    <a:custClr name="Siemens Accent Red dark | 100 25 70">
      <a:srgbClr val="641946"/>
    </a:custClr>
    <a:custClr name="Siemens Accent Red light | 175 35 95">
      <a:srgbClr val="AF235F"/>
    </a:custClr>
    <a:custClr name="Siemens Stone | 120 135 145">
      <a:srgbClr val="788791"/>
    </a:custClr>
    <a:custClr name="Siemens Sand | 155 150 130">
      <a:srgbClr val="9B9682"/>
    </a:custClr>
    <a:custClr name="Siemens Accent Teal | 15 130 135">
      <a:srgbClr val="0F8287"/>
    </a:custClr>
    <a:custClr name="Siemens Accent Yellow | 200 90 30">
      <a:srgbClr val="C85A1E"/>
    </a:custClr>
    <a:custClr name="Siemens Accent Red dark | 100 25 70">
      <a:srgbClr val="641946"/>
    </a:custClr>
    <a:custClr name="Siemens Accent Blue dark | 0 95 135">
      <a:srgbClr val="005F87"/>
    </a:custClr>
    <a:custClr name="Siemens Accent Green dark | 100 125 45">
      <a:srgbClr val="647D2D"/>
    </a:custClr>
    <a:custClr name="Siemens Stone light | 135 155 170">
      <a:srgbClr val="879BAA"/>
    </a:custClr>
    <a:custClr name="Siemens Accent Blue dark | 0 95 135">
      <a:srgbClr val="005F87"/>
    </a:custClr>
    <a:custClr name="Siemens Accent Blue light | 80 190 215">
      <a:srgbClr val="50BED7"/>
    </a:custClr>
    <a:custClr name="Siemens Stone | 155 175 190">
      <a:srgbClr val="9BAFBE"/>
    </a:custClr>
    <a:custClr name="Siemens Sand | 185 185 165">
      <a:srgbClr val="B9B9A5"/>
    </a:custClr>
    <a:custClr name="Siemens Accent Teal | 50 160 160">
      <a:srgbClr val="32A0A0"/>
    </a:custClr>
    <a:custClr name="Siemens Accent Yellow dark | 235 120 10">
      <a:srgbClr val="EB780A"/>
    </a:custClr>
    <a:custClr name="Siemens Accent Red | 135 30 80">
      <a:srgbClr val="871E50"/>
    </a:custClr>
    <a:custClr name="Siemens Accent Blue | 35 135 170">
      <a:srgbClr val="2387AA"/>
    </a:custClr>
    <a:custClr name="Siemens Accent Green | 135 150 40">
      <a:srgbClr val="879628"/>
    </a:custClr>
    <a:custClr name="Siemens Stone light 35% | 190 205 215">
      <a:srgbClr val="BECDD7"/>
    </a:custClr>
    <a:custClr name="Siemens Accent Green dark | 100 125 45">
      <a:srgbClr val="647D2D"/>
    </a:custClr>
    <a:custClr name="Siemens Accent Green light | 170 180 20">
      <a:srgbClr val="AAB414"/>
    </a:custClr>
    <a:custClr name="Siemens Stone light 35% | 190 205 215">
      <a:srgbClr val="BECDD7"/>
    </a:custClr>
    <a:custClr name="Siemens Sand light 35% | 215 215 205">
      <a:srgbClr val="D7D7CD"/>
    </a:custClr>
    <a:custClr name="Siemens Accent Teal | 75 185 185">
      <a:srgbClr val="4BB9B9"/>
    </a:custClr>
    <a:custClr name="Siemens Accent Yellow light | 255 185 0">
      <a:srgbClr val="FFB900"/>
    </a:custClr>
    <a:custClr name="Siemens Accent Red light | 175 35 95">
      <a:srgbClr val="AF235F"/>
    </a:custClr>
    <a:custClr name="Siemens Accent Blue | 65 170 200">
      <a:srgbClr val="41AAC8"/>
    </a:custClr>
    <a:custClr name="Siemens Accent Green light | 170 180 20">
      <a:srgbClr val="AAB414"/>
    </a:custClr>
    <a:custClr name="Siemens Sand light 35% | 215 215 205">
      <a:srgbClr val="D7D7CD"/>
    </a:custClr>
    <a:custClr name="Siemens Accent Teal dark | 0 100 110">
      <a:srgbClr val="00646E"/>
    </a:custClr>
    <a:custClr name="Siemens Accent Teal light | 65 170 170">
      <a:srgbClr val="41AAAA"/>
    </a:custClr>
    <a:custClr name="Siemens Stone | 205 217 225">
      <a:srgbClr val="CDD9E1"/>
    </a:custClr>
    <a:custClr name="Siemens Sand | 225 225 215">
      <a:srgbClr val="E1E1D7"/>
    </a:custClr>
    <a:custClr name="Siemens Accent Teal | 165 225 225">
      <a:srgbClr val="A5E1E1"/>
    </a:custClr>
    <a:custClr name="Siemens Accent Yellow | 255 225 120">
      <a:srgbClr val="FFE178"/>
    </a:custClr>
    <a:custClr name="Siemens Accent Red | 215 105 140">
      <a:srgbClr val="D7698C"/>
    </a:custClr>
    <a:custClr name="Siemens Accent Blue | 125 210 230">
      <a:srgbClr val="7DD2E6"/>
    </a:custClr>
    <a:custClr name="Siemens Accent Green | 210 215 65">
      <a:srgbClr val="D2D741"/>
    </a:custClr>
  </a:custClr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4.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p4ppTags>
  <Name>Four objects</Name>
  <PpLayout>24</PpLayout>
  <Index>15</Index>
</p4ppTags>
</file>

<file path=customXml/item10.xml><?xml version="1.0" encoding="utf-8"?>
<p4ppTags>
  <Name>Three columns + Navigation</Name>
  <PpLayout>32</PpLayout>
  <Index>20</Index>
</p4ppTags>
</file>

<file path=customXml/item100.xml><?xml version="1.0" encoding="utf-8"?>
<p4ppTags>
  <Name>Two rows + Navigation</Name>
  <PpLayout>32</PpLayout>
  <Index>21</Index>
</p4ppTags>
</file>

<file path=customXml/item101.xml><?xml version="1.0" encoding="utf-8"?>
<p4ppTags>
  <Name>Two rows</Name>
  <PpLayout>32</PpLayout>
  <Index>13</Index>
</p4ppTags>
</file>

<file path=customXml/item102.xml><?xml version="1.0" encoding="utf-8"?>
<p4ppTags>
  <Name>One object (large) + Navigation</Name>
  <PpLayout>32</PpLayout>
  <Index>17</Index>
</p4ppTags>
</file>

<file path=customXml/item103.xml><?xml version="1.0" encoding="utf-8"?>
<p4ppTags>
  <Name>Three columns</Name>
  <PpLayout>32</PpLayout>
  <Index>14</Index>
</p4ppTags>
</file>

<file path=customXml/item104.xml><?xml version="1.0" encoding="utf-8"?>
<p4ppTags/>
</file>

<file path=customXml/item105.xml><?xml version="1.0" encoding="utf-8"?>
<p4ppTags>
  <Name>Text + Index</Name>
  <PpLayout>32</PpLayout>
  <Index>8</Index>
</p4ppTags>
</file>

<file path=customXml/item106.xml><?xml version="1.0" encoding="utf-8"?>
<p4ppTags>
  <Name>Free Content + Navigation</Name>
  <PpLayout>32</PpLayout>
  <Index>16</Index>
</p4ppTags>
</file>

<file path=customXml/item107.xml><?xml version="1.0" encoding="utf-8"?>
<p4ppTags>
  <Name>Three columns + Navigation</Name>
  <PpLayout>32</PpLayout>
  <Index>20</Index>
</p4ppTags>
</file>

<file path=customXml/item108.xml><?xml version="1.0" encoding="utf-8"?>
<p4ppTags>
  <Name>Free Content + Navigation</Name>
  <PpLayout>32</PpLayout>
  <Index>16</Index>
</p4ppTags>
</file>

<file path=customXml/item109.xml><?xml version="1.0" encoding="utf-8"?>
<p4ppTags>
  <Name>Free Content</Name>
  <PpLayout>11</PpLayout>
  <Index>9</Index>
</p4ppTags>
</file>

<file path=customXml/item11.xml><?xml version="1.0" encoding="utf-8"?>
<p4ppTags>
  <Name>One object (small) + Navigation</Name>
  <PpLayout>32</PpLayout>
  <Index>18</Index>
</p4ppTags>
</file>

<file path=customXml/item110.xml><?xml version="1.0" encoding="utf-8"?>
<p4ppTags>
  <Name>Two rows + Navigation</Name>
  <PpLayout>32</PpLayout>
  <Index>21</Index>
</p4ppTags>
</file>

<file path=customXml/item111.xml><?xml version="1.0" encoding="utf-8"?>
<p4ppTags>
  <Name>Two columns + Navigation</Name>
  <PpLayout>32</PpLayout>
  <Index>19</Index>
</p4ppTags>
</file>

<file path=customXml/item112.xml><?xml version="1.0" encoding="utf-8"?>
<p4ppTags>
  <Name>Three columns</Name>
  <PpLayout>32</PpLayout>
  <Index>14</Index>
</p4ppTags>
</file>

<file path=customXml/item12.xml><?xml version="1.0" encoding="utf-8"?>
<p4ppTags>
  <Name>One object (small)</Name>
  <PpLayout>16</PpLayout>
  <Index>11</Index>
</p4ppTags>
</file>

<file path=customXml/item13.xml><?xml version="1.0" encoding="utf-8"?>
<p4ppTags>
  <Name>Two rows + Navigation</Name>
  <PpLayout>32</PpLayout>
  <Index>21</Index>
</p4ppTags>
</file>

<file path=customXml/item14.xml><?xml version="1.0" encoding="utf-8"?>
<p4ppTags>
  <Name>One object (small) + Navigation</Name>
  <PpLayout>32</PpLayout>
  <Index>18</Index>
</p4ppTags>
</file>

<file path=customXml/item15.xml><?xml version="1.0" encoding="utf-8"?>
<p4ppTags>
  <Name>Two columns</Name>
  <PpLayout>29</PpLayout>
  <Index>12</Index>
</p4ppTags>
</file>

<file path=customXml/item16.xml><?xml version="1.0" encoding="utf-8"?>
<p4ppTags>
  <Name>Two rows + Navigation</Name>
  <PpLayout>32</PpLayout>
  <Index>21</Index>
</p4ppTags>
</file>

<file path=customXml/item17.xml><?xml version="1.0" encoding="utf-8"?>
<p4ppTags>
  <Name>One object (large)</Name>
  <PpLayout>16</PpLayout>
  <Index>10</Index>
</p4ppTags>
</file>

<file path=customXml/item18.xml><?xml version="1.0" encoding="utf-8"?>
<p4ppTags>
  <Name>Two columns</Name>
  <PpLayout>29</PpLayout>
  <Index>12</Index>
</p4ppTags>
</file>

<file path=customXml/item19.xml><?xml version="1.0" encoding="utf-8"?>
<p4ppTags>
  <Name>Three columns</Name>
  <PpLayout>32</PpLayout>
  <Index>14</Index>
</p4ppTags>
</file>

<file path=customXml/item2.xml><?xml version="1.0" encoding="utf-8"?>
<p4ppTags>
  <Name>Two columns</Name>
  <PpLayout>29</PpLayout>
  <Index>12</Index>
</p4ppTags>
</file>

<file path=customXml/item20.xml><?xml version="1.0" encoding="utf-8"?>
<p4ppTags>
  <Name>Two rows</Name>
  <PpLayout>32</PpLayout>
  <Index>13</Index>
</p4ppTags>
</file>

<file path=customXml/item21.xml><?xml version="1.0" encoding="utf-8"?>
<p4ppTags>
  <Name>Free Content</Name>
  <PpLayout>11</PpLayout>
  <Index>9</Index>
</p4ppTags>
</file>

<file path=customXml/item22.xml><?xml version="1.0" encoding="utf-8"?>
<p4ppTags>
  <Name>Four objects</Name>
  <PpLayout>24</PpLayout>
  <Index>15</Index>
</p4ppTags>
</file>

<file path=customXml/item23.xml><?xml version="1.0" encoding="utf-8"?>
<p4ppTags>
  <Name>Two columns</Name>
  <PpLayout>29</PpLayout>
  <Index>12</Index>
</p4ppTags>
</file>

<file path=customXml/item24.xml><?xml version="1.0" encoding="utf-8"?>
<p4ppTags>
  <Name>Two rows + Navigation</Name>
  <PpLayout>32</PpLayout>
  <Index>21</Index>
</p4ppTags>
</file>

<file path=customXml/item25.xml><?xml version="1.0" encoding="utf-8"?>
<p4ppTags>
  <Name>Four objects</Name>
  <PpLayout>24</PpLayout>
  <Index>15</Index>
</p4ppTags>
</file>

<file path=customXml/item26.xml><?xml version="1.0" encoding="utf-8"?>
<p4ppTags>
  <Name>Three columns + Navigation</Name>
  <PpLayout>32</PpLayout>
  <Index>20</Index>
</p4ppTags>
</file>

<file path=customXml/item27.xml><?xml version="1.0" encoding="utf-8"?>
<p4ppTags>
  <Name>One object (large)</Name>
  <PpLayout>16</PpLayout>
  <Index>10</Index>
</p4ppTags>
</file>

<file path=customXml/item28.xml><?xml version="1.0" encoding="utf-8"?>
<p4ppTags>
  <Name>Two columns + Navigation</Name>
  <PpLayout>32</PpLayout>
  <Index>19</Index>
</p4ppTags>
</file>

<file path=customXml/item29.xml><?xml version="1.0" encoding="utf-8"?>
<p4ppTags>
  <Name>Four objects + Navigation</Name>
  <PpLayout>32</PpLayout>
  <Index>22</Index>
</p4ppTags>
</file>

<file path=customXml/item3.xml><?xml version="1.0" encoding="utf-8"?>
<p4ppTags>
  <Name>Free Content</Name>
  <PpLayout>11</PpLayout>
  <Index>9</Index>
</p4ppTags>
</file>

<file path=customXml/item30.xml><?xml version="1.0" encoding="utf-8"?>
<p4ppTags>
  <Name>Four objects</Name>
  <PpLayout>24</PpLayout>
  <Index>15</Index>
</p4ppTags>
</file>

<file path=customXml/item31.xml><?xml version="1.0" encoding="utf-8"?>
<p4ppTags>
  <Name>Free Content</Name>
  <PpLayout>11</PpLayout>
  <Index>9</Index>
</p4ppTags>
</file>

<file path=customXml/item32.xml><?xml version="1.0" encoding="utf-8"?>
<p4ppTags>
  <Name>Free Content + Navigation</Name>
  <PpLayout>32</PpLayout>
  <Index>16</Index>
</p4ppTags>
</file>

<file path=customXml/item33.xml><?xml version="1.0" encoding="utf-8"?>
<p4ppTags>
  <Name>Two rows</Name>
  <PpLayout>32</PpLayout>
  <Index>13</Index>
</p4ppTags>
</file>

<file path=customXml/item34.xml><?xml version="1.0" encoding="utf-8"?>
<p4ppTags>
  <Name>One object (large) + Navigation</Name>
  <PpLayout>32</PpLayout>
  <Index>17</Index>
</p4ppTags>
</file>

<file path=customXml/item35.xml><?xml version="1.0" encoding="utf-8"?>
<p4ppTags>
  <Name>One object (large)</Name>
  <PpLayout>16</PpLayout>
  <Index>10</Index>
</p4ppTags>
</file>

<file path=customXml/item36.xml><?xml version="1.0" encoding="utf-8"?>
<p4ppTags>
  <Name>Two columns</Name>
  <PpLayout>29</PpLayout>
  <Index>12</Index>
</p4ppTags>
</file>

<file path=customXml/item37.xml><?xml version="1.0" encoding="utf-8"?>
<p4ppTags>
  <Name>Four objects</Name>
  <PpLayout>24</PpLayout>
  <Index>15</Index>
</p4ppTags>
</file>

<file path=customXml/item38.xml><?xml version="1.0" encoding="utf-8"?>
<p4ppTags>
  <Name>Free Content</Name>
  <PpLayout>11</PpLayout>
  <Index>9</Index>
</p4ppTags>
</file>

<file path=customXml/item39.xml><?xml version="1.0" encoding="utf-8"?>
<p4ppTags>
  <Name>Text + Index</Name>
  <PpLayout>32</PpLayout>
  <Index>8</Index>
</p4ppTags>
</file>

<file path=customXml/item4.xml><?xml version="1.0" encoding="utf-8"?>
<p4ppTags>
  <Name>Free Content + Navigation</Name>
  <PpLayout>32</PpLayout>
  <Index>16</Index>
</p4ppTags>
</file>

<file path=customXml/item40.xml><?xml version="1.0" encoding="utf-8"?>
<p4ppTags>
  <Name>Three columns</Name>
  <PpLayout>32</PpLayout>
  <Index>14</Index>
</p4ppTags>
</file>

<file path=customXml/item41.xml><?xml version="1.0" encoding="utf-8"?>
<p4ppTags>
  <Name>One object (small)</Name>
  <PpLayout>16</PpLayout>
  <Index>11</Index>
</p4ppTags>
</file>

<file path=customXml/item42.xml><?xml version="1.0" encoding="utf-8"?>
<p4ppTags>
  <Name>Three columns</Name>
  <PpLayout>32</PpLayout>
  <Index>14</Index>
</p4ppTags>
</file>

<file path=customXml/item43.xml><?xml version="1.0" encoding="utf-8"?>
<p4ppTags>
  <Name>Text + Index</Name>
  <PpLayout>32</PpLayout>
  <Index>8</Index>
</p4ppTags>
</file>

<file path=customXml/item44.xml><?xml version="1.0" encoding="utf-8"?>
<p4ppTags>
  <Name>Free Content</Name>
  <PpLayout>11</PpLayout>
  <Index>9</Index>
</p4ppTags>
</file>

<file path=customXml/item45.xml><?xml version="1.0" encoding="utf-8"?>
<p4ppTags>
  <Name>Text + Index</Name>
  <PpLayout>32</PpLayout>
  <Index>8</Index>
</p4ppTags>
</file>

<file path=customXml/item46.xml><?xml version="1.0" encoding="utf-8"?>
<p4ppTags>
  <Name>Free Content</Name>
  <PpLayout>11</PpLayout>
  <Index>9</Index>
</p4ppTags>
</file>

<file path=customXml/item47.xml><?xml version="1.0" encoding="utf-8"?>
<p4ppTags>
  <Name>Free Content + Navigation</Name>
  <PpLayout>32</PpLayout>
  <Index>16</Index>
</p4ppTags>
</file>

<file path=customXml/item48.xml><?xml version="1.0" encoding="utf-8"?>
<p4ppTags>
  <Name>Free Content + Navigation</Name>
  <PpLayout>32</PpLayout>
  <Index>16</Index>
</p4ppTags>
</file>

<file path=customXml/item49.xml><?xml version="1.0" encoding="utf-8"?>
<p4ppTags>
  <Name>Three columns</Name>
  <PpLayout>32</PpLayout>
  <Index>14</Index>
</p4ppTags>
</file>

<file path=customXml/item5.xml><?xml version="1.0" encoding="utf-8"?>
<p4ppTags>
  <Name>Two columns + Navigation</Name>
  <PpLayout>32</PpLayout>
  <Index>19</Index>
</p4ppTags>
</file>

<file path=customXml/item50.xml><?xml version="1.0" encoding="utf-8"?>
<p4ppTags>
  <Name>One object (large)</Name>
  <PpLayout>16</PpLayout>
  <Index>10</Index>
</p4ppTags>
</file>

<file path=customXml/item51.xml><?xml version="1.0" encoding="utf-8"?>
<p4ppTags>
  <Name>Text + Index</Name>
  <PpLayout>32</PpLayout>
  <Index>8</Index>
</p4ppTags>
</file>

<file path=customXml/item52.xml><?xml version="1.0" encoding="utf-8"?>
<p4ppTags>
  <Name>One object (large) + Navigation</Name>
  <PpLayout>32</PpLayout>
  <Index>17</Index>
</p4ppTags>
</file>

<file path=customXml/item53.xml><?xml version="1.0" encoding="utf-8"?>
<p4ppTags>
  <Name>One object (large) + Navigation</Name>
  <PpLayout>32</PpLayout>
  <Index>17</Index>
</p4ppTags>
</file>

<file path=customXml/item54.xml><?xml version="1.0" encoding="utf-8"?>
<p4ppTags>
  <Name>Text + Index</Name>
  <PpLayout>32</PpLayout>
  <Index>8</Index>
</p4ppTags>
</file>

<file path=customXml/item55.xml><?xml version="1.0" encoding="utf-8"?>
<p4ppTags>
  <Name>One object (large)</Name>
  <PpLayout>16</PpLayout>
  <Index>10</Index>
</p4ppTags>
</file>

<file path=customXml/item56.xml><?xml version="1.0" encoding="utf-8"?>
<p4ppTags>
  <Name>Two rows</Name>
  <PpLayout>32</PpLayout>
  <Index>13</Index>
</p4ppTags>
</file>

<file path=customXml/item57.xml><?xml version="1.0" encoding="utf-8"?>
<p4ppTags>
  <Name>Two rows</Name>
  <PpLayout>32</PpLayout>
  <Index>13</Index>
</p4ppTags>
</file>

<file path=customXml/item58.xml><?xml version="1.0" encoding="utf-8"?>
<p4ppTags>
  <Name>Text + Index</Name>
  <PpLayout>32</PpLayout>
  <Index>8</Index>
</p4ppTags>
</file>

<file path=customXml/item59.xml><?xml version="1.0" encoding="utf-8"?>
<p4ppTags>
  <Name>One object (large)</Name>
  <PpLayout>16</PpLayout>
  <Index>10</Index>
</p4ppTags>
</file>

<file path=customXml/item6.xml><?xml version="1.0" encoding="utf-8"?>
<p4ppTags>
  <Name>Two rows</Name>
  <PpLayout>32</PpLayout>
  <Index>13</Index>
</p4ppTags>
</file>

<file path=customXml/item60.xml><?xml version="1.0" encoding="utf-8"?>
<p4ppTags>
  <Name>Free Content</Name>
  <PpLayout>11</PpLayout>
  <Index>9</Index>
</p4ppTags>
</file>

<file path=customXml/item61.xml><?xml version="1.0" encoding="utf-8"?>
<p4ppTags>
  <Name>Two rows + Navigation</Name>
  <PpLayout>32</PpLayout>
  <Index>21</Index>
</p4ppTags>
</file>

<file path=customXml/item62.xml><?xml version="1.0" encoding="utf-8"?>
<p4ppTags>
  <Name>Two columns</Name>
  <PpLayout>29</PpLayout>
  <Index>12</Index>
</p4ppTags>
</file>

<file path=customXml/item63.xml><?xml version="1.0" encoding="utf-8"?>
<p4ppTags>
  <Name>One object (small) + Navigation</Name>
  <PpLayout>32</PpLayout>
  <Index>18</Index>
</p4ppTags>
</file>

<file path=customXml/item64.xml><?xml version="1.0" encoding="utf-8"?>
<p4ppTags>
  <Name>One object (small)</Name>
  <PpLayout>16</PpLayout>
  <Index>11</Index>
</p4ppTags>
</file>

<file path=customXml/item65.xml><?xml version="1.0" encoding="utf-8"?>
<p4ppTags>
  <Name>One object (large) + Navigation</Name>
  <PpLayout>32</PpLayout>
  <Index>17</Index>
</p4ppTags>
</file>

<file path=customXml/item66.xml><?xml version="1.0" encoding="utf-8"?>
<p4ppTags>
  <Name>Three columns</Name>
  <PpLayout>32</PpLayout>
  <Index>14</Index>
</p4ppTags>
</file>

<file path=customXml/item67.xml><?xml version="1.0" encoding="utf-8"?>
<p4ppTags>
  <Name>Three columns + Navigation</Name>
  <PpLayout>32</PpLayout>
  <Index>20</Index>
</p4ppTags>
</file>

<file path=customXml/item68.xml><?xml version="1.0" encoding="utf-8"?>
<p4ppTags>
  <Name>Two columns + Navigation</Name>
  <PpLayout>32</PpLayout>
  <Index>19</Index>
</p4ppTags>
</file>

<file path=customXml/item69.xml><?xml version="1.0" encoding="utf-8"?>
<p4ppTags>
  <Name>Two columns + Navigation</Name>
  <PpLayout>32</PpLayout>
  <Index>19</Index>
</p4ppTags>
</file>

<file path=customXml/item7.xml><?xml version="1.0" encoding="utf-8"?>
<p4ppTags>
  <Name>One object (small) + Navigation</Name>
  <PpLayout>32</PpLayout>
  <Index>18</Index>
</p4ppTags>
</file>

<file path=customXml/item70.xml><?xml version="1.0" encoding="utf-8"?>
<p4ppTags>
  <Name>Two columns + Navigation</Name>
  <PpLayout>32</PpLayout>
  <Index>19</Index>
</p4ppTags>
</file>

<file path=customXml/item71.xml><?xml version="1.0" encoding="utf-8"?>
<p4ppTags>
  <Name>Four objects</Name>
  <PpLayout>24</PpLayout>
  <Index>15</Index>
</p4ppTags>
</file>

<file path=customXml/item72.xml><?xml version="1.0" encoding="utf-8"?>
<p4ppTags>
  <Name>Two rows</Name>
  <PpLayout>32</PpLayout>
  <Index>13</Index>
</p4ppTags>
</file>

<file path=customXml/item73.xml><?xml version="1.0" encoding="utf-8"?>
<p4ppTags>
  <Name>Four objects + Navigation</Name>
  <PpLayout>32</PpLayout>
  <Index>22</Index>
</p4ppTags>
</file>

<file path=customXml/item74.xml><?xml version="1.0" encoding="utf-8"?>
<p4ppTags>
  <Name>Two rows</Name>
  <PpLayout>32</PpLayout>
  <Index>13</Index>
</p4ppTags>
</file>

<file path=customXml/item75.xml><?xml version="1.0" encoding="utf-8"?>
<p4ppTags>
  <Name>Three columns + Navigation</Name>
  <PpLayout>32</PpLayout>
  <Index>20</Index>
</p4ppTags>
</file>

<file path=customXml/item76.xml><?xml version="1.0" encoding="utf-8"?>
<p4ppTags>
  <Name>Four objects + Navigation</Name>
  <PpLayout>32</PpLayout>
  <Index>22</Index>
</p4ppTags>
</file>

<file path=customXml/item77.xml><?xml version="1.0" encoding="utf-8"?>
<p4ppTags>
  <Name>Four objects + Navigation</Name>
  <PpLayout>32</PpLayout>
  <Index>22</Index>
</p4ppTags>
</file>

<file path=customXml/item78.xml><?xml version="1.0" encoding="utf-8"?>
<p4ppTags>
  <Name>Four objects + Navigation</Name>
  <PpLayout>32</PpLayout>
  <Index>22</Index>
</p4ppTags>
</file>

<file path=customXml/item79.xml><?xml version="1.0" encoding="utf-8"?>
<p4ppTags>
  <Name>One object (small)</Name>
  <PpLayout>16</PpLayout>
  <Index>11</Index>
</p4ppTags>
</file>

<file path=customXml/item8.xml><?xml version="1.0" encoding="utf-8"?>
<p4ppTags>
  <Name>Three columns + Navigation</Name>
  <PpLayout>32</PpLayout>
  <Index>20</Index>
</p4ppTags>
</file>

<file path=customXml/item80.xml><?xml version="1.0" encoding="utf-8"?>
<p4ppTags>
  <Name>One object (large) + Navigation</Name>
  <PpLayout>32</PpLayout>
  <Index>17</Index>
</p4ppTags>
</file>

<file path=customXml/item81.xml><?xml version="1.0" encoding="utf-8"?>
<p4ppTags>
  <Name>One object (small) + Navigation</Name>
  <PpLayout>32</PpLayout>
  <Index>18</Index>
</p4ppTags>
</file>

<file path=customXml/item82.xml><?xml version="1.0" encoding="utf-8"?>
<p4ppTags>
  <Name>Two columns</Name>
  <PpLayout>29</PpLayout>
  <Index>12</Index>
</p4ppTags>
</file>

<file path=customXml/item83.xml><?xml version="1.0" encoding="utf-8"?>
<p4ppTags>
  <Name>One object (small) + Navigation</Name>
  <PpLayout>32</PpLayout>
  <Index>18</Index>
</p4ppTags>
</file>

<file path=customXml/item84.xml><?xml version="1.0" encoding="utf-8"?>
<p4ppTags>
  <Name>One object (large)</Name>
  <PpLayout>16</PpLayout>
  <Index>10</Index>
</p4ppTags>
</file>

<file path=customXml/item85.xml><?xml version="1.0" encoding="utf-8"?>
<p4ppTags>
  <Name>Two rows</Name>
  <PpLayout>32</PpLayout>
  <Index>13</Index>
</p4ppTags>
</file>

<file path=customXml/item86.xml><?xml version="1.0" encoding="utf-8"?>
<p4ppTags>
  <Name>Four objects + Navigation</Name>
  <PpLayout>32</PpLayout>
  <Index>22</Index>
</p4ppTags>
</file>

<file path=customXml/item87.xml><?xml version="1.0" encoding="utf-8"?>
<p4ppTags/>
</file>

<file path=customXml/item88.xml><?xml version="1.0" encoding="utf-8"?>
<p4ppTags>
  <Name>One object (small)</Name>
  <PpLayout>16</PpLayout>
  <Index>11</Index>
</p4ppTags>
</file>

<file path=customXml/item89.xml><?xml version="1.0" encoding="utf-8"?>
<p4ppTags>
  <Name>Four objects + Navigation</Name>
  <PpLayout>32</PpLayout>
  <Index>22</Index>
</p4ppTags>
</file>

<file path=customXml/item9.xml><?xml version="1.0" encoding="utf-8"?>
<p4ppTags>
  <Name>Two rows + Navigation</Name>
  <PpLayout>32</PpLayout>
  <Index>21</Index>
</p4ppTags>
</file>

<file path=customXml/item90.xml><?xml version="1.0" encoding="utf-8"?>
<p4ppTags>
  <Name>Two rows</Name>
  <PpLayout>32</PpLayout>
  <Index>13</Index>
</p4ppTags>
</file>

<file path=customXml/item91.xml><?xml version="1.0" encoding="utf-8"?>
<p4ppTags>
  <Name>One object (small) + Navigation</Name>
  <PpLayout>32</PpLayout>
  <Index>18</Index>
</p4ppTags>
</file>

<file path=customXml/item92.xml><?xml version="1.0" encoding="utf-8"?>
<p4ppTags>
  <Name>Free Content</Name>
  <PpLayout>11</PpLayout>
  <Index>9</Index>
</p4ppTags>
</file>

<file path=customXml/item93.xml><?xml version="1.0" encoding="utf-8"?>
<p4ppTags>
  <Name>Two columns + Navigation</Name>
  <PpLayout>32</PpLayout>
  <Index>19</Index>
</p4ppTags>
</file>

<file path=customXml/item94.xml><?xml version="1.0" encoding="utf-8"?>
<p4ppTags>
  <Name>One object (small)</Name>
  <PpLayout>16</PpLayout>
  <Index>11</Index>
</p4ppTags>
</file>

<file path=customXml/item95.xml><?xml version="1.0" encoding="utf-8"?>
<p4ppTags>
  <Name>One object (small)</Name>
  <PpLayout>16</PpLayout>
  <Index>11</Index>
</p4ppTags>
</file>

<file path=customXml/item96.xml><?xml version="1.0" encoding="utf-8"?>
<p4ppTags>
  <Name>Free Content</Name>
  <PpLayout>11</PpLayout>
  <Index>9</Index>
</p4ppTags>
</file>

<file path=customXml/item97.xml><?xml version="1.0" encoding="utf-8"?>
<p4ppTags>
  <Name>One object (large) + Navigation</Name>
  <PpLayout>32</PpLayout>
  <Index>17</Index>
</p4ppTags>
</file>

<file path=customXml/item98.xml><?xml version="1.0" encoding="utf-8"?>
<p4ppTags>
  <Name>Free Content + Navigation</Name>
  <PpLayout>32</PpLayout>
  <Index>16</Index>
</p4ppTags>
</file>

<file path=customXml/item99.xml><?xml version="1.0" encoding="utf-8"?>
<p4ppTags>
  <Name>Four objects</Name>
  <PpLayout>24</PpLayout>
  <Index>15</Index>
</p4ppTags>
</file>

<file path=customXml/itemProps1.xml><?xml version="1.0" encoding="utf-8"?>
<ds:datastoreItem xmlns:ds="http://schemas.openxmlformats.org/officeDocument/2006/customXml" ds:itemID="{1581BFFB-B4CE-47A8-BE77-DC1339B1E5A7}">
  <ds:schemaRefs/>
</ds:datastoreItem>
</file>

<file path=customXml/itemProps10.xml><?xml version="1.0" encoding="utf-8"?>
<ds:datastoreItem xmlns:ds="http://schemas.openxmlformats.org/officeDocument/2006/customXml" ds:itemID="{68043868-CC70-41CD-9164-01FC4A4294BA}">
  <ds:schemaRefs/>
</ds:datastoreItem>
</file>

<file path=customXml/itemProps100.xml><?xml version="1.0" encoding="utf-8"?>
<ds:datastoreItem xmlns:ds="http://schemas.openxmlformats.org/officeDocument/2006/customXml" ds:itemID="{EE68A0EE-0E15-491C-8026-1725195B17C3}">
  <ds:schemaRefs/>
</ds:datastoreItem>
</file>

<file path=customXml/itemProps101.xml><?xml version="1.0" encoding="utf-8"?>
<ds:datastoreItem xmlns:ds="http://schemas.openxmlformats.org/officeDocument/2006/customXml" ds:itemID="{BB67A7E2-091A-404E-8D6A-56F9CA477EE6}">
  <ds:schemaRefs/>
</ds:datastoreItem>
</file>

<file path=customXml/itemProps102.xml><?xml version="1.0" encoding="utf-8"?>
<ds:datastoreItem xmlns:ds="http://schemas.openxmlformats.org/officeDocument/2006/customXml" ds:itemID="{9374176C-ECC1-451C-A3AE-5091184E2539}">
  <ds:schemaRefs/>
</ds:datastoreItem>
</file>

<file path=customXml/itemProps103.xml><?xml version="1.0" encoding="utf-8"?>
<ds:datastoreItem xmlns:ds="http://schemas.openxmlformats.org/officeDocument/2006/customXml" ds:itemID="{15CF3461-70D1-4B54-AFAB-DAFDA0A238CD}">
  <ds:schemaRefs/>
</ds:datastoreItem>
</file>

<file path=customXml/itemProps104.xml><?xml version="1.0" encoding="utf-8"?>
<ds:datastoreItem xmlns:ds="http://schemas.openxmlformats.org/officeDocument/2006/customXml" ds:itemID="{572FBA73-6DBF-45DA-8282-9342320CFAB0}">
  <ds:schemaRefs/>
</ds:datastoreItem>
</file>

<file path=customXml/itemProps105.xml><?xml version="1.0" encoding="utf-8"?>
<ds:datastoreItem xmlns:ds="http://schemas.openxmlformats.org/officeDocument/2006/customXml" ds:itemID="{57495F82-9D1A-41D4-A8C1-0FD57AD2FC70}">
  <ds:schemaRefs/>
</ds:datastoreItem>
</file>

<file path=customXml/itemProps106.xml><?xml version="1.0" encoding="utf-8"?>
<ds:datastoreItem xmlns:ds="http://schemas.openxmlformats.org/officeDocument/2006/customXml" ds:itemID="{7CC5F709-E74B-4E5F-A728-923D5062EBEF}">
  <ds:schemaRefs/>
</ds:datastoreItem>
</file>

<file path=customXml/itemProps107.xml><?xml version="1.0" encoding="utf-8"?>
<ds:datastoreItem xmlns:ds="http://schemas.openxmlformats.org/officeDocument/2006/customXml" ds:itemID="{85D77EE6-52B7-48BE-9EDB-748F1EBB53DE}">
  <ds:schemaRefs/>
</ds:datastoreItem>
</file>

<file path=customXml/itemProps108.xml><?xml version="1.0" encoding="utf-8"?>
<ds:datastoreItem xmlns:ds="http://schemas.openxmlformats.org/officeDocument/2006/customXml" ds:itemID="{492C48F1-AED5-44AF-ADB2-5ED39CC5C304}">
  <ds:schemaRefs/>
</ds:datastoreItem>
</file>

<file path=customXml/itemProps109.xml><?xml version="1.0" encoding="utf-8"?>
<ds:datastoreItem xmlns:ds="http://schemas.openxmlformats.org/officeDocument/2006/customXml" ds:itemID="{B51BEECB-96F3-44DA-AB52-9D015E1879ED}">
  <ds:schemaRefs/>
</ds:datastoreItem>
</file>

<file path=customXml/itemProps11.xml><?xml version="1.0" encoding="utf-8"?>
<ds:datastoreItem xmlns:ds="http://schemas.openxmlformats.org/officeDocument/2006/customXml" ds:itemID="{D0098485-B3E2-481E-BBD7-D6C6658219DF}">
  <ds:schemaRefs/>
</ds:datastoreItem>
</file>

<file path=customXml/itemProps110.xml><?xml version="1.0" encoding="utf-8"?>
<ds:datastoreItem xmlns:ds="http://schemas.openxmlformats.org/officeDocument/2006/customXml" ds:itemID="{6C79E4F8-DCFB-483C-880A-AEEC6AAFC838}">
  <ds:schemaRefs/>
</ds:datastoreItem>
</file>

<file path=customXml/itemProps111.xml><?xml version="1.0" encoding="utf-8"?>
<ds:datastoreItem xmlns:ds="http://schemas.openxmlformats.org/officeDocument/2006/customXml" ds:itemID="{737EDF63-19E6-40B5-9ED4-F25B8F1ED3AE}">
  <ds:schemaRefs/>
</ds:datastoreItem>
</file>

<file path=customXml/itemProps112.xml><?xml version="1.0" encoding="utf-8"?>
<ds:datastoreItem xmlns:ds="http://schemas.openxmlformats.org/officeDocument/2006/customXml" ds:itemID="{6C8A3F92-3E04-4BD9-A92A-686B01E6F90D}">
  <ds:schemaRefs/>
</ds:datastoreItem>
</file>

<file path=customXml/itemProps12.xml><?xml version="1.0" encoding="utf-8"?>
<ds:datastoreItem xmlns:ds="http://schemas.openxmlformats.org/officeDocument/2006/customXml" ds:itemID="{B6632E66-DEBF-472F-B29D-0AF6A72C66C7}">
  <ds:schemaRefs/>
</ds:datastoreItem>
</file>

<file path=customXml/itemProps13.xml><?xml version="1.0" encoding="utf-8"?>
<ds:datastoreItem xmlns:ds="http://schemas.openxmlformats.org/officeDocument/2006/customXml" ds:itemID="{874192FD-964C-461C-8D5A-E2C320BC3DDC}">
  <ds:schemaRefs/>
</ds:datastoreItem>
</file>

<file path=customXml/itemProps14.xml><?xml version="1.0" encoding="utf-8"?>
<ds:datastoreItem xmlns:ds="http://schemas.openxmlformats.org/officeDocument/2006/customXml" ds:itemID="{3908DD33-3C2D-419B-99D4-074656ACB89E}">
  <ds:schemaRefs/>
</ds:datastoreItem>
</file>

<file path=customXml/itemProps15.xml><?xml version="1.0" encoding="utf-8"?>
<ds:datastoreItem xmlns:ds="http://schemas.openxmlformats.org/officeDocument/2006/customXml" ds:itemID="{51815633-7424-460C-A485-BA1AAFA78F76}">
  <ds:schemaRefs/>
</ds:datastoreItem>
</file>

<file path=customXml/itemProps16.xml><?xml version="1.0" encoding="utf-8"?>
<ds:datastoreItem xmlns:ds="http://schemas.openxmlformats.org/officeDocument/2006/customXml" ds:itemID="{97E4DB78-EE7C-48DE-B353-C1124E02AC4E}">
  <ds:schemaRefs/>
</ds:datastoreItem>
</file>

<file path=customXml/itemProps17.xml><?xml version="1.0" encoding="utf-8"?>
<ds:datastoreItem xmlns:ds="http://schemas.openxmlformats.org/officeDocument/2006/customXml" ds:itemID="{D3A47943-8A66-4698-B97B-157FE5027718}">
  <ds:schemaRefs/>
</ds:datastoreItem>
</file>

<file path=customXml/itemProps18.xml><?xml version="1.0" encoding="utf-8"?>
<ds:datastoreItem xmlns:ds="http://schemas.openxmlformats.org/officeDocument/2006/customXml" ds:itemID="{1666F4C2-68F5-4840-A44A-1A646C0925A1}">
  <ds:schemaRefs/>
</ds:datastoreItem>
</file>

<file path=customXml/itemProps19.xml><?xml version="1.0" encoding="utf-8"?>
<ds:datastoreItem xmlns:ds="http://schemas.openxmlformats.org/officeDocument/2006/customXml" ds:itemID="{0883685C-A399-45D9-9248-2DB55EFF8F6D}">
  <ds:schemaRefs/>
</ds:datastoreItem>
</file>

<file path=customXml/itemProps2.xml><?xml version="1.0" encoding="utf-8"?>
<ds:datastoreItem xmlns:ds="http://schemas.openxmlformats.org/officeDocument/2006/customXml" ds:itemID="{E5F170AA-F0DF-4BB0-BAF0-85FEBB46F099}">
  <ds:schemaRefs/>
</ds:datastoreItem>
</file>

<file path=customXml/itemProps20.xml><?xml version="1.0" encoding="utf-8"?>
<ds:datastoreItem xmlns:ds="http://schemas.openxmlformats.org/officeDocument/2006/customXml" ds:itemID="{BA6B8866-2D22-41DE-86A7-423559082CA3}">
  <ds:schemaRefs/>
</ds:datastoreItem>
</file>

<file path=customXml/itemProps21.xml><?xml version="1.0" encoding="utf-8"?>
<ds:datastoreItem xmlns:ds="http://schemas.openxmlformats.org/officeDocument/2006/customXml" ds:itemID="{D8097D0C-BE3E-4AEC-9593-65CFCCB19297}">
  <ds:schemaRefs/>
</ds:datastoreItem>
</file>

<file path=customXml/itemProps22.xml><?xml version="1.0" encoding="utf-8"?>
<ds:datastoreItem xmlns:ds="http://schemas.openxmlformats.org/officeDocument/2006/customXml" ds:itemID="{59A1C08C-6918-48D3-AE66-B3115434450F}">
  <ds:schemaRefs/>
</ds:datastoreItem>
</file>

<file path=customXml/itemProps23.xml><?xml version="1.0" encoding="utf-8"?>
<ds:datastoreItem xmlns:ds="http://schemas.openxmlformats.org/officeDocument/2006/customXml" ds:itemID="{BEDF1C6C-675A-4198-B428-D583FB3F1051}">
  <ds:schemaRefs/>
</ds:datastoreItem>
</file>

<file path=customXml/itemProps24.xml><?xml version="1.0" encoding="utf-8"?>
<ds:datastoreItem xmlns:ds="http://schemas.openxmlformats.org/officeDocument/2006/customXml" ds:itemID="{40372812-BF3A-42BC-94A9-0EA05B822E76}">
  <ds:schemaRefs/>
</ds:datastoreItem>
</file>

<file path=customXml/itemProps25.xml><?xml version="1.0" encoding="utf-8"?>
<ds:datastoreItem xmlns:ds="http://schemas.openxmlformats.org/officeDocument/2006/customXml" ds:itemID="{EF2162B1-7B66-45C4-8651-32CE3BB17925}">
  <ds:schemaRefs/>
</ds:datastoreItem>
</file>

<file path=customXml/itemProps26.xml><?xml version="1.0" encoding="utf-8"?>
<ds:datastoreItem xmlns:ds="http://schemas.openxmlformats.org/officeDocument/2006/customXml" ds:itemID="{7D9BD9A0-BBD0-4E45-953F-5AEA945A84B5}">
  <ds:schemaRefs/>
</ds:datastoreItem>
</file>

<file path=customXml/itemProps27.xml><?xml version="1.0" encoding="utf-8"?>
<ds:datastoreItem xmlns:ds="http://schemas.openxmlformats.org/officeDocument/2006/customXml" ds:itemID="{DFCFCC9A-5150-4BBE-83DE-9354CCBA9565}">
  <ds:schemaRefs/>
</ds:datastoreItem>
</file>

<file path=customXml/itemProps28.xml><?xml version="1.0" encoding="utf-8"?>
<ds:datastoreItem xmlns:ds="http://schemas.openxmlformats.org/officeDocument/2006/customXml" ds:itemID="{13D86A1F-7E7C-484D-A1A5-051E73B3F201}">
  <ds:schemaRefs/>
</ds:datastoreItem>
</file>

<file path=customXml/itemProps29.xml><?xml version="1.0" encoding="utf-8"?>
<ds:datastoreItem xmlns:ds="http://schemas.openxmlformats.org/officeDocument/2006/customXml" ds:itemID="{EAB520BC-C6EC-457E-8AB5-55DB67C86858}">
  <ds:schemaRefs/>
</ds:datastoreItem>
</file>

<file path=customXml/itemProps3.xml><?xml version="1.0" encoding="utf-8"?>
<ds:datastoreItem xmlns:ds="http://schemas.openxmlformats.org/officeDocument/2006/customXml" ds:itemID="{991AF5F6-7F9A-4DEA-A48E-930B59A8E838}">
  <ds:schemaRefs/>
</ds:datastoreItem>
</file>

<file path=customXml/itemProps30.xml><?xml version="1.0" encoding="utf-8"?>
<ds:datastoreItem xmlns:ds="http://schemas.openxmlformats.org/officeDocument/2006/customXml" ds:itemID="{125AD8E9-0C54-4C7F-9B4E-4F9F7A7995D3}">
  <ds:schemaRefs/>
</ds:datastoreItem>
</file>

<file path=customXml/itemProps31.xml><?xml version="1.0" encoding="utf-8"?>
<ds:datastoreItem xmlns:ds="http://schemas.openxmlformats.org/officeDocument/2006/customXml" ds:itemID="{A959702F-D305-47FA-8E66-84A9489B805E}">
  <ds:schemaRefs/>
</ds:datastoreItem>
</file>

<file path=customXml/itemProps32.xml><?xml version="1.0" encoding="utf-8"?>
<ds:datastoreItem xmlns:ds="http://schemas.openxmlformats.org/officeDocument/2006/customXml" ds:itemID="{35A77681-6BF7-4EDB-80E4-92E00FB0F13D}">
  <ds:schemaRefs/>
</ds:datastoreItem>
</file>

<file path=customXml/itemProps33.xml><?xml version="1.0" encoding="utf-8"?>
<ds:datastoreItem xmlns:ds="http://schemas.openxmlformats.org/officeDocument/2006/customXml" ds:itemID="{398C0D2C-6829-4DE4-8D0C-A71541B02549}">
  <ds:schemaRefs/>
</ds:datastoreItem>
</file>

<file path=customXml/itemProps34.xml><?xml version="1.0" encoding="utf-8"?>
<ds:datastoreItem xmlns:ds="http://schemas.openxmlformats.org/officeDocument/2006/customXml" ds:itemID="{B27F640E-84DF-4F97-BC70-D045F1E6594F}">
  <ds:schemaRefs/>
</ds:datastoreItem>
</file>

<file path=customXml/itemProps35.xml><?xml version="1.0" encoding="utf-8"?>
<ds:datastoreItem xmlns:ds="http://schemas.openxmlformats.org/officeDocument/2006/customXml" ds:itemID="{CDAE97D8-D694-4B2C-82CF-D6123BEEE12C}">
  <ds:schemaRefs/>
</ds:datastoreItem>
</file>

<file path=customXml/itemProps36.xml><?xml version="1.0" encoding="utf-8"?>
<ds:datastoreItem xmlns:ds="http://schemas.openxmlformats.org/officeDocument/2006/customXml" ds:itemID="{18085EE6-1BA2-4C10-B067-49F03216237F}">
  <ds:schemaRefs/>
</ds:datastoreItem>
</file>

<file path=customXml/itemProps37.xml><?xml version="1.0" encoding="utf-8"?>
<ds:datastoreItem xmlns:ds="http://schemas.openxmlformats.org/officeDocument/2006/customXml" ds:itemID="{1D0C65C4-7E31-4611-97C4-2A7D7EC770AC}">
  <ds:schemaRefs/>
</ds:datastoreItem>
</file>

<file path=customXml/itemProps38.xml><?xml version="1.0" encoding="utf-8"?>
<ds:datastoreItem xmlns:ds="http://schemas.openxmlformats.org/officeDocument/2006/customXml" ds:itemID="{6B634828-CD8A-4ACF-A5BB-44DD7A130949}">
  <ds:schemaRefs/>
</ds:datastoreItem>
</file>

<file path=customXml/itemProps39.xml><?xml version="1.0" encoding="utf-8"?>
<ds:datastoreItem xmlns:ds="http://schemas.openxmlformats.org/officeDocument/2006/customXml" ds:itemID="{7E35FEDB-1F0E-4D67-A313-4AC59C26FF29}">
  <ds:schemaRefs/>
</ds:datastoreItem>
</file>

<file path=customXml/itemProps4.xml><?xml version="1.0" encoding="utf-8"?>
<ds:datastoreItem xmlns:ds="http://schemas.openxmlformats.org/officeDocument/2006/customXml" ds:itemID="{EAA6F910-94CD-4B71-9625-8F19DE75C7DD}">
  <ds:schemaRefs/>
</ds:datastoreItem>
</file>

<file path=customXml/itemProps40.xml><?xml version="1.0" encoding="utf-8"?>
<ds:datastoreItem xmlns:ds="http://schemas.openxmlformats.org/officeDocument/2006/customXml" ds:itemID="{71413C9E-4138-4EA9-901D-C09DD9B1143E}">
  <ds:schemaRefs/>
</ds:datastoreItem>
</file>

<file path=customXml/itemProps41.xml><?xml version="1.0" encoding="utf-8"?>
<ds:datastoreItem xmlns:ds="http://schemas.openxmlformats.org/officeDocument/2006/customXml" ds:itemID="{D87A2848-865C-4651-BC8F-86264936A8DF}">
  <ds:schemaRefs/>
</ds:datastoreItem>
</file>

<file path=customXml/itemProps42.xml><?xml version="1.0" encoding="utf-8"?>
<ds:datastoreItem xmlns:ds="http://schemas.openxmlformats.org/officeDocument/2006/customXml" ds:itemID="{B206D3CB-F389-4C8F-A75D-2B530123D6FA}">
  <ds:schemaRefs/>
</ds:datastoreItem>
</file>

<file path=customXml/itemProps43.xml><?xml version="1.0" encoding="utf-8"?>
<ds:datastoreItem xmlns:ds="http://schemas.openxmlformats.org/officeDocument/2006/customXml" ds:itemID="{B7441806-E8DC-4A0E-B94F-8FA3AA91537F}">
  <ds:schemaRefs/>
</ds:datastoreItem>
</file>

<file path=customXml/itemProps44.xml><?xml version="1.0" encoding="utf-8"?>
<ds:datastoreItem xmlns:ds="http://schemas.openxmlformats.org/officeDocument/2006/customXml" ds:itemID="{38C4A9C3-B9D0-488F-B064-97665AA2862B}">
  <ds:schemaRefs/>
</ds:datastoreItem>
</file>

<file path=customXml/itemProps45.xml><?xml version="1.0" encoding="utf-8"?>
<ds:datastoreItem xmlns:ds="http://schemas.openxmlformats.org/officeDocument/2006/customXml" ds:itemID="{68D04BC4-9210-42D0-A241-EC8735765CEA}">
  <ds:schemaRefs/>
</ds:datastoreItem>
</file>

<file path=customXml/itemProps46.xml><?xml version="1.0" encoding="utf-8"?>
<ds:datastoreItem xmlns:ds="http://schemas.openxmlformats.org/officeDocument/2006/customXml" ds:itemID="{658DC0D9-F015-4387-B9A6-7038A719ED16}">
  <ds:schemaRefs/>
</ds:datastoreItem>
</file>

<file path=customXml/itemProps47.xml><?xml version="1.0" encoding="utf-8"?>
<ds:datastoreItem xmlns:ds="http://schemas.openxmlformats.org/officeDocument/2006/customXml" ds:itemID="{7436EAE2-FAD4-4A95-9AD1-70A5396055DC}">
  <ds:schemaRefs/>
</ds:datastoreItem>
</file>

<file path=customXml/itemProps48.xml><?xml version="1.0" encoding="utf-8"?>
<ds:datastoreItem xmlns:ds="http://schemas.openxmlformats.org/officeDocument/2006/customXml" ds:itemID="{F9AA03D5-D77F-4291-91F5-7A85783576ED}">
  <ds:schemaRefs/>
</ds:datastoreItem>
</file>

<file path=customXml/itemProps49.xml><?xml version="1.0" encoding="utf-8"?>
<ds:datastoreItem xmlns:ds="http://schemas.openxmlformats.org/officeDocument/2006/customXml" ds:itemID="{C5197195-18EA-45D5-AAD2-C345FAAC41F9}">
  <ds:schemaRefs/>
</ds:datastoreItem>
</file>

<file path=customXml/itemProps5.xml><?xml version="1.0" encoding="utf-8"?>
<ds:datastoreItem xmlns:ds="http://schemas.openxmlformats.org/officeDocument/2006/customXml" ds:itemID="{D7BABA95-BFFE-422B-8591-3271669EEA88}">
  <ds:schemaRefs/>
</ds:datastoreItem>
</file>

<file path=customXml/itemProps50.xml><?xml version="1.0" encoding="utf-8"?>
<ds:datastoreItem xmlns:ds="http://schemas.openxmlformats.org/officeDocument/2006/customXml" ds:itemID="{F146B9AE-4628-448E-BB65-65EC1CDD7C60}">
  <ds:schemaRefs/>
</ds:datastoreItem>
</file>

<file path=customXml/itemProps51.xml><?xml version="1.0" encoding="utf-8"?>
<ds:datastoreItem xmlns:ds="http://schemas.openxmlformats.org/officeDocument/2006/customXml" ds:itemID="{A4FF4E3C-47BB-4F5C-A230-5D84D5211696}">
  <ds:schemaRefs/>
</ds:datastoreItem>
</file>

<file path=customXml/itemProps52.xml><?xml version="1.0" encoding="utf-8"?>
<ds:datastoreItem xmlns:ds="http://schemas.openxmlformats.org/officeDocument/2006/customXml" ds:itemID="{186A2CC1-0CE5-4248-AF28-0B111A5ED74B}">
  <ds:schemaRefs/>
</ds:datastoreItem>
</file>

<file path=customXml/itemProps53.xml><?xml version="1.0" encoding="utf-8"?>
<ds:datastoreItem xmlns:ds="http://schemas.openxmlformats.org/officeDocument/2006/customXml" ds:itemID="{C86680FA-A0AE-4FD2-AEE9-5090A78AD5EE}">
  <ds:schemaRefs/>
</ds:datastoreItem>
</file>

<file path=customXml/itemProps54.xml><?xml version="1.0" encoding="utf-8"?>
<ds:datastoreItem xmlns:ds="http://schemas.openxmlformats.org/officeDocument/2006/customXml" ds:itemID="{51219E1A-6FF9-498C-8DD1-E95E42A40B72}">
  <ds:schemaRefs/>
</ds:datastoreItem>
</file>

<file path=customXml/itemProps55.xml><?xml version="1.0" encoding="utf-8"?>
<ds:datastoreItem xmlns:ds="http://schemas.openxmlformats.org/officeDocument/2006/customXml" ds:itemID="{80661B8B-A327-44F9-823B-4D9EE0B3EC78}">
  <ds:schemaRefs/>
</ds:datastoreItem>
</file>

<file path=customXml/itemProps56.xml><?xml version="1.0" encoding="utf-8"?>
<ds:datastoreItem xmlns:ds="http://schemas.openxmlformats.org/officeDocument/2006/customXml" ds:itemID="{19BD2B69-41F6-4B35-8F56-943992133E65}">
  <ds:schemaRefs/>
</ds:datastoreItem>
</file>

<file path=customXml/itemProps57.xml><?xml version="1.0" encoding="utf-8"?>
<ds:datastoreItem xmlns:ds="http://schemas.openxmlformats.org/officeDocument/2006/customXml" ds:itemID="{CA097BBB-0FA1-47A3-B4AE-BA32A2F50B45}">
  <ds:schemaRefs/>
</ds:datastoreItem>
</file>

<file path=customXml/itemProps58.xml><?xml version="1.0" encoding="utf-8"?>
<ds:datastoreItem xmlns:ds="http://schemas.openxmlformats.org/officeDocument/2006/customXml" ds:itemID="{850ADD08-A1C6-4E84-A45D-7F560A0F1FD6}">
  <ds:schemaRefs/>
</ds:datastoreItem>
</file>

<file path=customXml/itemProps59.xml><?xml version="1.0" encoding="utf-8"?>
<ds:datastoreItem xmlns:ds="http://schemas.openxmlformats.org/officeDocument/2006/customXml" ds:itemID="{4A98914E-4B58-488A-97DC-C75FD8148B4F}">
  <ds:schemaRefs/>
</ds:datastoreItem>
</file>

<file path=customXml/itemProps6.xml><?xml version="1.0" encoding="utf-8"?>
<ds:datastoreItem xmlns:ds="http://schemas.openxmlformats.org/officeDocument/2006/customXml" ds:itemID="{CD4A1BA6-88E5-4545-8792-C123AEBCD463}">
  <ds:schemaRefs/>
</ds:datastoreItem>
</file>

<file path=customXml/itemProps60.xml><?xml version="1.0" encoding="utf-8"?>
<ds:datastoreItem xmlns:ds="http://schemas.openxmlformats.org/officeDocument/2006/customXml" ds:itemID="{3CEF2566-54AC-46E0-B87B-00710AA94033}">
  <ds:schemaRefs/>
</ds:datastoreItem>
</file>

<file path=customXml/itemProps61.xml><?xml version="1.0" encoding="utf-8"?>
<ds:datastoreItem xmlns:ds="http://schemas.openxmlformats.org/officeDocument/2006/customXml" ds:itemID="{B509FB89-26F6-463E-8180-668FCAADD28C}">
  <ds:schemaRefs/>
</ds:datastoreItem>
</file>

<file path=customXml/itemProps62.xml><?xml version="1.0" encoding="utf-8"?>
<ds:datastoreItem xmlns:ds="http://schemas.openxmlformats.org/officeDocument/2006/customXml" ds:itemID="{9569281E-9DCB-4846-A8C2-05EA383711E6}">
  <ds:schemaRefs/>
</ds:datastoreItem>
</file>

<file path=customXml/itemProps63.xml><?xml version="1.0" encoding="utf-8"?>
<ds:datastoreItem xmlns:ds="http://schemas.openxmlformats.org/officeDocument/2006/customXml" ds:itemID="{B46F4AB7-76E6-4806-83FF-9ADCB4A85325}">
  <ds:schemaRefs/>
</ds:datastoreItem>
</file>

<file path=customXml/itemProps64.xml><?xml version="1.0" encoding="utf-8"?>
<ds:datastoreItem xmlns:ds="http://schemas.openxmlformats.org/officeDocument/2006/customXml" ds:itemID="{82D3247F-C65F-4130-94DC-6603E3699DF2}">
  <ds:schemaRefs/>
</ds:datastoreItem>
</file>

<file path=customXml/itemProps65.xml><?xml version="1.0" encoding="utf-8"?>
<ds:datastoreItem xmlns:ds="http://schemas.openxmlformats.org/officeDocument/2006/customXml" ds:itemID="{037B6DBE-4194-4683-AACE-3E40E6010B34}">
  <ds:schemaRefs/>
</ds:datastoreItem>
</file>

<file path=customXml/itemProps66.xml><?xml version="1.0" encoding="utf-8"?>
<ds:datastoreItem xmlns:ds="http://schemas.openxmlformats.org/officeDocument/2006/customXml" ds:itemID="{C3DA6545-5716-445E-B0E6-19A80EBA76BD}">
  <ds:schemaRefs/>
</ds:datastoreItem>
</file>

<file path=customXml/itemProps67.xml><?xml version="1.0" encoding="utf-8"?>
<ds:datastoreItem xmlns:ds="http://schemas.openxmlformats.org/officeDocument/2006/customXml" ds:itemID="{84B8657A-EF60-4009-9AFD-701F555A60B7}">
  <ds:schemaRefs/>
</ds:datastoreItem>
</file>

<file path=customXml/itemProps68.xml><?xml version="1.0" encoding="utf-8"?>
<ds:datastoreItem xmlns:ds="http://schemas.openxmlformats.org/officeDocument/2006/customXml" ds:itemID="{C51863CD-02C2-4C32-9BD2-909A512CE8C5}">
  <ds:schemaRefs/>
</ds:datastoreItem>
</file>

<file path=customXml/itemProps69.xml><?xml version="1.0" encoding="utf-8"?>
<ds:datastoreItem xmlns:ds="http://schemas.openxmlformats.org/officeDocument/2006/customXml" ds:itemID="{A0C63B80-2300-4EE9-8994-A66FA59013E0}">
  <ds:schemaRefs/>
</ds:datastoreItem>
</file>

<file path=customXml/itemProps7.xml><?xml version="1.0" encoding="utf-8"?>
<ds:datastoreItem xmlns:ds="http://schemas.openxmlformats.org/officeDocument/2006/customXml" ds:itemID="{D29BC3ED-3D6B-4E60-B3DE-C4E1281DBA27}">
  <ds:schemaRefs/>
</ds:datastoreItem>
</file>

<file path=customXml/itemProps70.xml><?xml version="1.0" encoding="utf-8"?>
<ds:datastoreItem xmlns:ds="http://schemas.openxmlformats.org/officeDocument/2006/customXml" ds:itemID="{9C361C38-428D-42AD-92F1-212DEA95C639}">
  <ds:schemaRefs/>
</ds:datastoreItem>
</file>

<file path=customXml/itemProps71.xml><?xml version="1.0" encoding="utf-8"?>
<ds:datastoreItem xmlns:ds="http://schemas.openxmlformats.org/officeDocument/2006/customXml" ds:itemID="{9804AFFB-5DFB-4043-90EE-29C1D9DCDAEF}">
  <ds:schemaRefs/>
</ds:datastoreItem>
</file>

<file path=customXml/itemProps72.xml><?xml version="1.0" encoding="utf-8"?>
<ds:datastoreItem xmlns:ds="http://schemas.openxmlformats.org/officeDocument/2006/customXml" ds:itemID="{2B34A632-E42E-48AC-A9EA-6EBFF89A4C57}">
  <ds:schemaRefs/>
</ds:datastoreItem>
</file>

<file path=customXml/itemProps73.xml><?xml version="1.0" encoding="utf-8"?>
<ds:datastoreItem xmlns:ds="http://schemas.openxmlformats.org/officeDocument/2006/customXml" ds:itemID="{02D9EBBA-7C0C-4286-BA13-04CA056F6159}">
  <ds:schemaRefs/>
</ds:datastoreItem>
</file>

<file path=customXml/itemProps74.xml><?xml version="1.0" encoding="utf-8"?>
<ds:datastoreItem xmlns:ds="http://schemas.openxmlformats.org/officeDocument/2006/customXml" ds:itemID="{B036E7FA-7F99-43BD-8BEC-F844EFE7D51E}">
  <ds:schemaRefs/>
</ds:datastoreItem>
</file>

<file path=customXml/itemProps75.xml><?xml version="1.0" encoding="utf-8"?>
<ds:datastoreItem xmlns:ds="http://schemas.openxmlformats.org/officeDocument/2006/customXml" ds:itemID="{413B6B7C-EAAE-47DF-87F9-CA79583CDF10}">
  <ds:schemaRefs/>
</ds:datastoreItem>
</file>

<file path=customXml/itemProps76.xml><?xml version="1.0" encoding="utf-8"?>
<ds:datastoreItem xmlns:ds="http://schemas.openxmlformats.org/officeDocument/2006/customXml" ds:itemID="{D07B6968-59A9-4D47-8127-B58F4EF84209}">
  <ds:schemaRefs/>
</ds:datastoreItem>
</file>

<file path=customXml/itemProps77.xml><?xml version="1.0" encoding="utf-8"?>
<ds:datastoreItem xmlns:ds="http://schemas.openxmlformats.org/officeDocument/2006/customXml" ds:itemID="{D5FA01D7-4473-4C88-99BA-673D296DBF24}">
  <ds:schemaRefs/>
</ds:datastoreItem>
</file>

<file path=customXml/itemProps78.xml><?xml version="1.0" encoding="utf-8"?>
<ds:datastoreItem xmlns:ds="http://schemas.openxmlformats.org/officeDocument/2006/customXml" ds:itemID="{71E77EA1-E249-41CB-A59C-A0FEDBF6FBF8}">
  <ds:schemaRefs/>
</ds:datastoreItem>
</file>

<file path=customXml/itemProps79.xml><?xml version="1.0" encoding="utf-8"?>
<ds:datastoreItem xmlns:ds="http://schemas.openxmlformats.org/officeDocument/2006/customXml" ds:itemID="{7C8DC7DA-082D-44B8-ADE8-F0F628CABF04}">
  <ds:schemaRefs/>
</ds:datastoreItem>
</file>

<file path=customXml/itemProps8.xml><?xml version="1.0" encoding="utf-8"?>
<ds:datastoreItem xmlns:ds="http://schemas.openxmlformats.org/officeDocument/2006/customXml" ds:itemID="{E7E0A636-407F-40D8-BE12-797CB6FCCC6C}">
  <ds:schemaRefs/>
</ds:datastoreItem>
</file>

<file path=customXml/itemProps80.xml><?xml version="1.0" encoding="utf-8"?>
<ds:datastoreItem xmlns:ds="http://schemas.openxmlformats.org/officeDocument/2006/customXml" ds:itemID="{30EFB691-77D3-4CB1-A46A-C254BF53CBBD}">
  <ds:schemaRefs/>
</ds:datastoreItem>
</file>

<file path=customXml/itemProps81.xml><?xml version="1.0" encoding="utf-8"?>
<ds:datastoreItem xmlns:ds="http://schemas.openxmlformats.org/officeDocument/2006/customXml" ds:itemID="{8AE6F477-3F48-4000-BE2D-7EAD5F29FD2D}">
  <ds:schemaRefs/>
</ds:datastoreItem>
</file>

<file path=customXml/itemProps82.xml><?xml version="1.0" encoding="utf-8"?>
<ds:datastoreItem xmlns:ds="http://schemas.openxmlformats.org/officeDocument/2006/customXml" ds:itemID="{8F8A4621-7AF7-4AF0-9612-ADFFA0C03E79}">
  <ds:schemaRefs/>
</ds:datastoreItem>
</file>

<file path=customXml/itemProps83.xml><?xml version="1.0" encoding="utf-8"?>
<ds:datastoreItem xmlns:ds="http://schemas.openxmlformats.org/officeDocument/2006/customXml" ds:itemID="{D9FE249F-833E-4CF0-BECB-552D01D7DC9E}">
  <ds:schemaRefs/>
</ds:datastoreItem>
</file>

<file path=customXml/itemProps84.xml><?xml version="1.0" encoding="utf-8"?>
<ds:datastoreItem xmlns:ds="http://schemas.openxmlformats.org/officeDocument/2006/customXml" ds:itemID="{914BB524-EBB3-4391-8034-D176FAC00667}">
  <ds:schemaRefs/>
</ds:datastoreItem>
</file>

<file path=customXml/itemProps85.xml><?xml version="1.0" encoding="utf-8"?>
<ds:datastoreItem xmlns:ds="http://schemas.openxmlformats.org/officeDocument/2006/customXml" ds:itemID="{38AB8DE4-FD9B-4166-BEC3-3F1753596133}">
  <ds:schemaRefs/>
</ds:datastoreItem>
</file>

<file path=customXml/itemProps86.xml><?xml version="1.0" encoding="utf-8"?>
<ds:datastoreItem xmlns:ds="http://schemas.openxmlformats.org/officeDocument/2006/customXml" ds:itemID="{9C43F14A-B33D-43AE-B41D-46781DC54267}">
  <ds:schemaRefs/>
</ds:datastoreItem>
</file>

<file path=customXml/itemProps87.xml><?xml version="1.0" encoding="utf-8"?>
<ds:datastoreItem xmlns:ds="http://schemas.openxmlformats.org/officeDocument/2006/customXml" ds:itemID="{25CD2DC8-27D9-49B8-A2B5-218A62493099}">
  <ds:schemaRefs/>
</ds:datastoreItem>
</file>

<file path=customXml/itemProps88.xml><?xml version="1.0" encoding="utf-8"?>
<ds:datastoreItem xmlns:ds="http://schemas.openxmlformats.org/officeDocument/2006/customXml" ds:itemID="{1618AA06-B22E-4D19-9680-0D7830426729}">
  <ds:schemaRefs/>
</ds:datastoreItem>
</file>

<file path=customXml/itemProps89.xml><?xml version="1.0" encoding="utf-8"?>
<ds:datastoreItem xmlns:ds="http://schemas.openxmlformats.org/officeDocument/2006/customXml" ds:itemID="{5887DF96-54A5-414C-B3B2-F99EB08F8C64}">
  <ds:schemaRefs/>
</ds:datastoreItem>
</file>

<file path=customXml/itemProps9.xml><?xml version="1.0" encoding="utf-8"?>
<ds:datastoreItem xmlns:ds="http://schemas.openxmlformats.org/officeDocument/2006/customXml" ds:itemID="{F9FBE417-8DA1-4003-94B3-8E2300E281CB}">
  <ds:schemaRefs/>
</ds:datastoreItem>
</file>

<file path=customXml/itemProps90.xml><?xml version="1.0" encoding="utf-8"?>
<ds:datastoreItem xmlns:ds="http://schemas.openxmlformats.org/officeDocument/2006/customXml" ds:itemID="{E21586EE-BEA1-4906-B107-9586524EDAF1}">
  <ds:schemaRefs/>
</ds:datastoreItem>
</file>

<file path=customXml/itemProps91.xml><?xml version="1.0" encoding="utf-8"?>
<ds:datastoreItem xmlns:ds="http://schemas.openxmlformats.org/officeDocument/2006/customXml" ds:itemID="{1198A711-A0A0-4204-90C1-992B4AABDDCB}">
  <ds:schemaRefs/>
</ds:datastoreItem>
</file>

<file path=customXml/itemProps92.xml><?xml version="1.0" encoding="utf-8"?>
<ds:datastoreItem xmlns:ds="http://schemas.openxmlformats.org/officeDocument/2006/customXml" ds:itemID="{B60B4DA3-0D42-4B3C-AE39-6896CDDA2648}">
  <ds:schemaRefs/>
</ds:datastoreItem>
</file>

<file path=customXml/itemProps93.xml><?xml version="1.0" encoding="utf-8"?>
<ds:datastoreItem xmlns:ds="http://schemas.openxmlformats.org/officeDocument/2006/customXml" ds:itemID="{DDF35AC8-74C0-4C74-A157-3BFC81FE139E}">
  <ds:schemaRefs/>
</ds:datastoreItem>
</file>

<file path=customXml/itemProps94.xml><?xml version="1.0" encoding="utf-8"?>
<ds:datastoreItem xmlns:ds="http://schemas.openxmlformats.org/officeDocument/2006/customXml" ds:itemID="{5ADD4BBD-8502-4F62-8E74-894938E792E9}">
  <ds:schemaRefs/>
</ds:datastoreItem>
</file>

<file path=customXml/itemProps95.xml><?xml version="1.0" encoding="utf-8"?>
<ds:datastoreItem xmlns:ds="http://schemas.openxmlformats.org/officeDocument/2006/customXml" ds:itemID="{27B359D9-BB6F-4B48-A8F0-4D26F2E0A97F}">
  <ds:schemaRefs/>
</ds:datastoreItem>
</file>

<file path=customXml/itemProps96.xml><?xml version="1.0" encoding="utf-8"?>
<ds:datastoreItem xmlns:ds="http://schemas.openxmlformats.org/officeDocument/2006/customXml" ds:itemID="{5784AA7A-18C2-4070-912F-5EB91531531D}">
  <ds:schemaRefs/>
</ds:datastoreItem>
</file>

<file path=customXml/itemProps97.xml><?xml version="1.0" encoding="utf-8"?>
<ds:datastoreItem xmlns:ds="http://schemas.openxmlformats.org/officeDocument/2006/customXml" ds:itemID="{9EB7F499-3A08-401F-B5CD-6648C3761F6B}">
  <ds:schemaRefs/>
</ds:datastoreItem>
</file>

<file path=customXml/itemProps98.xml><?xml version="1.0" encoding="utf-8"?>
<ds:datastoreItem xmlns:ds="http://schemas.openxmlformats.org/officeDocument/2006/customXml" ds:itemID="{0B07D12B-5F29-433A-8267-72C19377E1A6}">
  <ds:schemaRefs/>
</ds:datastoreItem>
</file>

<file path=customXml/itemProps99.xml><?xml version="1.0" encoding="utf-8"?>
<ds:datastoreItem xmlns:ds="http://schemas.openxmlformats.org/officeDocument/2006/customXml" ds:itemID="{6D88F5F9-0408-489A-957A-0F4AF348F2D5}">
  <ds:schemaRefs/>
</ds:datastoreItem>
</file>

<file path=docProps/app.xml><?xml version="1.0" encoding="utf-8"?>
<Properties xmlns="http://schemas.openxmlformats.org/officeDocument/2006/extended-properties" xmlns:vt="http://schemas.openxmlformats.org/officeDocument/2006/docPropsVTypes">
  <Template>SIM_PPT_2007_16x9_DEU_V2_0_0_BASIC.pptx</Template>
  <TotalTime>0</TotalTime>
  <Words>482</Words>
  <Application>Microsoft Office PowerPoint</Application>
  <PresentationFormat>Benutzerdefiniert</PresentationFormat>
  <Paragraphs>54</Paragraphs>
  <Slides>3</Slides>
  <Notes>1</Notes>
  <HiddenSlides>0</HiddenSlides>
  <MMClips>0</MMClips>
  <ScaleCrop>false</ScaleCrop>
  <HeadingPairs>
    <vt:vector size="8" baseType="variant">
      <vt:variant>
        <vt:lpstr>Verwendete Schriftarten</vt:lpstr>
      </vt:variant>
      <vt:variant>
        <vt:i4>5</vt:i4>
      </vt:variant>
      <vt:variant>
        <vt:lpstr>Design</vt:lpstr>
      </vt:variant>
      <vt:variant>
        <vt:i4>2</vt:i4>
      </vt:variant>
      <vt:variant>
        <vt:lpstr>Eingebettete OLE-Server</vt:lpstr>
      </vt:variant>
      <vt:variant>
        <vt:i4>1</vt:i4>
      </vt:variant>
      <vt:variant>
        <vt:lpstr>Folientitel</vt:lpstr>
      </vt:variant>
      <vt:variant>
        <vt:i4>3</vt:i4>
      </vt:variant>
    </vt:vector>
  </HeadingPairs>
  <TitlesOfParts>
    <vt:vector size="11" baseType="lpstr">
      <vt:lpstr>Arial Unicode MS</vt:lpstr>
      <vt:lpstr>ＭＳ Ｐゴシック</vt:lpstr>
      <vt:lpstr>Arial</vt:lpstr>
      <vt:lpstr>Wingdings</vt:lpstr>
      <vt:lpstr>ヒラギノ角ゴ Pro W3</vt:lpstr>
      <vt:lpstr>Siemens 2016 – 16:9</vt:lpstr>
      <vt:lpstr>Siemens 2017 – 16:9</vt:lpstr>
      <vt:lpstr>think-cell Folie</vt:lpstr>
      <vt:lpstr>Formalisierte Prozessbeschreibung nach der VDI/VDE 3682-2 </vt:lpstr>
      <vt:lpstr>PowerPoint-Präsentation</vt:lpstr>
      <vt:lpstr>PowerPoint-Präsentation</vt:lpstr>
    </vt:vector>
  </TitlesOfParts>
  <Company>SIEMENS AG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On-stage PowerPoint-Template</dc:title>
  <dc:creator>Kluge, Dietmar (CC DF)</dc:creator>
  <cp:keywords>C_Unrestricted</cp:keywords>
  <cp:lastModifiedBy>Windows User</cp:lastModifiedBy>
  <cp:revision>711</cp:revision>
  <cp:lastPrinted>2012-10-29T09:59:01Z</cp:lastPrinted>
  <dcterms:created xsi:type="dcterms:W3CDTF">2006-04-07T10:01:45Z</dcterms:created>
  <dcterms:modified xsi:type="dcterms:W3CDTF">2019-07-19T09:56:23Z</dcterms:modified>
  <dc:language>English</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February 2017</vt:lpwstr>
  </property>
  <property fmtid="{D5CDD505-2E9C-101B-9397-08002B2CF9AE}" pid="4" name="Office version">
    <vt:lpwstr>2007 and higher</vt:lpwstr>
  </property>
  <property fmtid="{D5CDD505-2E9C-101B-9397-08002B2CF9AE}" pid="5" name="Release version">
    <vt:lpwstr>1.1</vt:lpwstr>
  </property>
  <property fmtid="{D5CDD505-2E9C-101B-9397-08002B2CF9AE}" pid="6" name="Document Confidentiality">
    <vt:lpwstr>Unrestricted</vt:lpwstr>
  </property>
  <property fmtid="{D5CDD505-2E9C-101B-9397-08002B2CF9AE}" pid="7" name="_AdHocReviewCycleID">
    <vt:i4>263752539</vt:i4>
  </property>
  <property fmtid="{D5CDD505-2E9C-101B-9397-08002B2CF9AE}" pid="8" name="_NewReviewCycle">
    <vt:lpwstr/>
  </property>
  <property fmtid="{D5CDD505-2E9C-101B-9397-08002B2CF9AE}" pid="9" name="_EmailSubject">
    <vt:lpwstr>Siemens und Siemens DF Firmenpräsentation</vt:lpwstr>
  </property>
  <property fmtid="{D5CDD505-2E9C-101B-9397-08002B2CF9AE}" pid="10" name="_AuthorEmail">
    <vt:lpwstr>dietmar.kluge@siemens.com</vt:lpwstr>
  </property>
  <property fmtid="{D5CDD505-2E9C-101B-9397-08002B2CF9AE}" pid="11" name="_AuthorEmailDisplayName">
    <vt:lpwstr>Kluge, Dietmar (CC DF)</vt:lpwstr>
  </property>
  <property fmtid="{D5CDD505-2E9C-101B-9397-08002B2CF9AE}" pid="12" name="_PreviousAdHocReviewCycleID">
    <vt:i4>371982792</vt:i4>
  </property>
</Properties>
</file>